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Lst>
  <p:sldSz cx="9144000" cy="5143500" type="screen16x9"/>
  <p:notesSz cx="6858000" cy="9144000"/>
  <p:embeddedFontLst>
    <p:embeddedFont>
      <p:font typeface="Amatic SC" pitchFamily="2" charset="-79"/>
      <p:regular r:id="rId30"/>
      <p:bold r:id="rId31"/>
    </p:embeddedFont>
    <p:embeddedFont>
      <p:font typeface="Calibri" panose="020F0502020204030204" pitchFamily="34" charset="0"/>
      <p:regular r:id="rId32"/>
      <p:bold r:id="rId33"/>
      <p:italic r:id="rId34"/>
      <p:boldItalic r:id="rId35"/>
    </p:embeddedFont>
    <p:embeddedFont>
      <p:font typeface="Impact" panose="020B0806030902050204" pitchFamily="34" charset="0"/>
      <p:regular r:id="rId36"/>
    </p:embeddedFont>
    <p:embeddedFont>
      <p:font typeface="Kalam" panose="02000000000000000000" pitchFamily="2" charset="77"/>
      <p:regular r:id=""/>
      <p:bold r:id=""/>
    </p:embeddedFont>
    <p:embeddedFont>
      <p:font typeface="Lato" panose="020F0502020204030203" pitchFamily="34" charset="0"/>
      <p:regular r:id="rId37"/>
      <p:bold r:id="rId38"/>
      <p:italic r:id="rId39"/>
      <p:boldItalic r:id="rId40"/>
    </p:embeddedFont>
    <p:embeddedFont>
      <p:font typeface="Noto Sans InsParthi" panose="020F0502020204030204" pitchFamily="34" charset="0"/>
      <p:regular r:id="rId41"/>
    </p:embeddedFont>
    <p:embeddedFont>
      <p:font typeface="Playfair Display" pitchFamily="2" charset="77"/>
      <p:regular r:id="rId42"/>
      <p:bold r:id="rId43"/>
      <p:italic r:id="rId44"/>
      <p:boldItalic r:id="rId45"/>
    </p:embeddedFont>
    <p:embeddedFont>
      <p:font typeface="Questrial" pitchFamily="2" charset="77"/>
      <p:regular r:id="rId46"/>
    </p:embeddedFont>
    <p:embeddedFont>
      <p:font typeface="Shadows Into Light Two" panose="020F0302020204030204" pitchFamily="34" charset="0"/>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27"/>
    <p:restoredTop sz="94622"/>
  </p:normalViewPr>
  <p:slideViewPr>
    <p:cSldViewPr snapToGrid="0">
      <p:cViewPr varScale="1">
        <p:scale>
          <a:sx n="129" d="100"/>
          <a:sy n="129" d="100"/>
        </p:scale>
        <p:origin x="200"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25531a78b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525531a78b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45b0c50b4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45b0c50b4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525531a7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525531a7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45b0c50b4d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45b0c50b4d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45b0c50b4d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45b0c50b4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45b0c50b4d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45b0c50b4d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45b0c50b4d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45b0c50b4d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d125190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4d125190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45b0c50b4d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45b0c50b4d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4d125190e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4d125190e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240dfb59a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240dfb59a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240dfb59a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240dfb59a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240dfb59a8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240dfb59a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240dfb59a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240dfb59a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These are the top 10 skills employers are looking for today -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45b0c50b4d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45b0c50b4d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45b0c50b4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45b0c50b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992950" y="992700"/>
            <a:ext cx="3158100" cy="3158100"/>
          </a:xfrm>
          <a:prstGeom prst="rect">
            <a:avLst/>
          </a:prstGeom>
          <a:noFill/>
          <a:ln w="28575"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rtl="0">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a:endParaRPr/>
          </a:p>
        </p:txBody>
      </p:sp>
      <p:sp>
        <p:nvSpPr>
          <p:cNvPr id="13" name="Google Shape;13;p2"/>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2pPr>
            <a:lvl3pPr lvl="2"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3pPr>
            <a:lvl4pPr lvl="3"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4pPr>
            <a:lvl5pPr lvl="4"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5pPr>
            <a:lvl6pPr lvl="5"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6pPr>
            <a:lvl7pPr lvl="6"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7pPr>
            <a:lvl8pPr lvl="7"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8pPr>
            <a:lvl9pPr lvl="8" algn="ctr" rtl="0">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609600" y="0"/>
            <a:ext cx="8153400" cy="1124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SzPts val="1400"/>
              <a:buNone/>
              <a:defRPr sz="4200" b="0" i="0" u="none" strike="noStrike" cap="none">
                <a:solidFill>
                  <a:srgbClr val="464646"/>
                </a:solidFill>
                <a:latin typeface="Questrial"/>
                <a:ea typeface="Questrial"/>
                <a:cs typeface="Questrial"/>
                <a:sym typeface="Questrial"/>
              </a:defRPr>
            </a:lvl1pPr>
            <a:lvl2pPr marR="0" lvl="1" algn="l" rtl="0">
              <a:lnSpc>
                <a:spcPct val="100000"/>
              </a:lnSpc>
              <a:spcBef>
                <a:spcPts val="0"/>
              </a:spcBef>
              <a:spcAft>
                <a:spcPts val="0"/>
              </a:spcAft>
              <a:buSzPts val="1400"/>
              <a:buNone/>
              <a:defRPr sz="4200" b="0" i="0" u="none" strike="noStrike" cap="none">
                <a:solidFill>
                  <a:srgbClr val="464646"/>
                </a:solidFill>
                <a:latin typeface="Questrial"/>
                <a:ea typeface="Questrial"/>
                <a:cs typeface="Questrial"/>
                <a:sym typeface="Questrial"/>
              </a:defRPr>
            </a:lvl2pPr>
            <a:lvl3pPr marR="0" lvl="2" algn="l" rtl="0">
              <a:lnSpc>
                <a:spcPct val="100000"/>
              </a:lnSpc>
              <a:spcBef>
                <a:spcPts val="0"/>
              </a:spcBef>
              <a:spcAft>
                <a:spcPts val="0"/>
              </a:spcAft>
              <a:buSzPts val="1400"/>
              <a:buNone/>
              <a:defRPr sz="4200" b="0" i="0" u="none" strike="noStrike" cap="none">
                <a:solidFill>
                  <a:srgbClr val="464646"/>
                </a:solidFill>
                <a:latin typeface="Questrial"/>
                <a:ea typeface="Questrial"/>
                <a:cs typeface="Questrial"/>
                <a:sym typeface="Questrial"/>
              </a:defRPr>
            </a:lvl3pPr>
            <a:lvl4pPr marR="0" lvl="3" algn="l" rtl="0">
              <a:lnSpc>
                <a:spcPct val="100000"/>
              </a:lnSpc>
              <a:spcBef>
                <a:spcPts val="0"/>
              </a:spcBef>
              <a:spcAft>
                <a:spcPts val="0"/>
              </a:spcAft>
              <a:buSzPts val="1400"/>
              <a:buNone/>
              <a:defRPr sz="4200" b="0" i="0" u="none" strike="noStrike" cap="none">
                <a:solidFill>
                  <a:srgbClr val="464646"/>
                </a:solidFill>
                <a:latin typeface="Questrial"/>
                <a:ea typeface="Questrial"/>
                <a:cs typeface="Questrial"/>
                <a:sym typeface="Questrial"/>
              </a:defRPr>
            </a:lvl4pPr>
            <a:lvl5pPr marR="0" lvl="4" algn="l" rtl="0">
              <a:lnSpc>
                <a:spcPct val="100000"/>
              </a:lnSpc>
              <a:spcBef>
                <a:spcPts val="0"/>
              </a:spcBef>
              <a:spcAft>
                <a:spcPts val="0"/>
              </a:spcAft>
              <a:buSzPts val="1400"/>
              <a:buNone/>
              <a:defRPr sz="4200" b="0" i="0" u="none" strike="noStrike" cap="none">
                <a:solidFill>
                  <a:srgbClr val="464646"/>
                </a:solidFill>
                <a:latin typeface="Questrial"/>
                <a:ea typeface="Questrial"/>
                <a:cs typeface="Questrial"/>
                <a:sym typeface="Questrial"/>
              </a:defRPr>
            </a:lvl5pPr>
            <a:lvl6pPr marR="0" lvl="5" algn="l" rtl="0">
              <a:lnSpc>
                <a:spcPct val="100000"/>
              </a:lnSpc>
              <a:spcBef>
                <a:spcPts val="0"/>
              </a:spcBef>
              <a:spcAft>
                <a:spcPts val="0"/>
              </a:spcAft>
              <a:buSzPts val="1400"/>
              <a:buNone/>
              <a:defRPr sz="4200" b="0" i="0" u="none" strike="noStrike" cap="none">
                <a:solidFill>
                  <a:srgbClr val="464646"/>
                </a:solidFill>
                <a:latin typeface="Questrial"/>
                <a:ea typeface="Questrial"/>
                <a:cs typeface="Questrial"/>
                <a:sym typeface="Questrial"/>
              </a:defRPr>
            </a:lvl6pPr>
            <a:lvl7pPr marR="0" lvl="6" algn="l" rtl="0">
              <a:lnSpc>
                <a:spcPct val="100000"/>
              </a:lnSpc>
              <a:spcBef>
                <a:spcPts val="0"/>
              </a:spcBef>
              <a:spcAft>
                <a:spcPts val="0"/>
              </a:spcAft>
              <a:buSzPts val="1400"/>
              <a:buNone/>
              <a:defRPr sz="4200" b="0" i="0" u="none" strike="noStrike" cap="none">
                <a:solidFill>
                  <a:srgbClr val="464646"/>
                </a:solidFill>
                <a:latin typeface="Questrial"/>
                <a:ea typeface="Questrial"/>
                <a:cs typeface="Questrial"/>
                <a:sym typeface="Questrial"/>
              </a:defRPr>
            </a:lvl7pPr>
            <a:lvl8pPr marR="0" lvl="7" algn="l" rtl="0">
              <a:lnSpc>
                <a:spcPct val="100000"/>
              </a:lnSpc>
              <a:spcBef>
                <a:spcPts val="0"/>
              </a:spcBef>
              <a:spcAft>
                <a:spcPts val="0"/>
              </a:spcAft>
              <a:buSzPts val="1400"/>
              <a:buNone/>
              <a:defRPr sz="4200" b="0" i="0" u="none" strike="noStrike" cap="none">
                <a:solidFill>
                  <a:srgbClr val="464646"/>
                </a:solidFill>
                <a:latin typeface="Questrial"/>
                <a:ea typeface="Questrial"/>
                <a:cs typeface="Questrial"/>
                <a:sym typeface="Questrial"/>
              </a:defRPr>
            </a:lvl8pPr>
            <a:lvl9pPr marR="0" lvl="8" algn="l" rtl="0">
              <a:lnSpc>
                <a:spcPct val="100000"/>
              </a:lnSpc>
              <a:spcBef>
                <a:spcPts val="0"/>
              </a:spcBef>
              <a:spcAft>
                <a:spcPts val="0"/>
              </a:spcAft>
              <a:buSzPts val="1400"/>
              <a:buNone/>
              <a:defRPr sz="4200" b="0" i="0" u="none" strike="noStrike" cap="none">
                <a:solidFill>
                  <a:srgbClr val="464646"/>
                </a:solidFill>
                <a:latin typeface="Questrial"/>
                <a:ea typeface="Questrial"/>
                <a:cs typeface="Questrial"/>
                <a:sym typeface="Questrial"/>
              </a:defRPr>
            </a:lvl9pPr>
          </a:lstStyle>
          <a:p>
            <a:endParaRPr/>
          </a:p>
        </p:txBody>
      </p:sp>
      <p:sp>
        <p:nvSpPr>
          <p:cNvPr id="57" name="Google Shape;57;p13"/>
          <p:cNvSpPr txBox="1">
            <a:spLocks noGrp="1"/>
          </p:cNvSpPr>
          <p:nvPr>
            <p:ph type="body" idx="1"/>
          </p:nvPr>
        </p:nvSpPr>
        <p:spPr>
          <a:xfrm>
            <a:off x="612648" y="1352550"/>
            <a:ext cx="8153400" cy="3790800"/>
          </a:xfrm>
          <a:prstGeom prst="rect">
            <a:avLst/>
          </a:prstGeom>
          <a:noFill/>
          <a:ln>
            <a:noFill/>
          </a:ln>
        </p:spPr>
        <p:txBody>
          <a:bodyPr spcFirstLastPara="1" wrap="square" lIns="91425" tIns="91425" rIns="91425" bIns="91425" anchor="t" anchorCtr="0">
            <a:noAutofit/>
          </a:bodyPr>
          <a:lstStyle>
            <a:lvl1pPr marL="457200" marR="0" lvl="0" indent="-339090" algn="l" rtl="0">
              <a:lnSpc>
                <a:spcPct val="100000"/>
              </a:lnSpc>
              <a:spcBef>
                <a:spcPts val="700"/>
              </a:spcBef>
              <a:spcAft>
                <a:spcPts val="0"/>
              </a:spcAft>
              <a:buClr>
                <a:srgbClr val="DA1F28"/>
              </a:buClr>
              <a:buSzPts val="1740"/>
              <a:buFont typeface="Noto Sans Symbols"/>
              <a:buChar char="●"/>
              <a:defRPr sz="2900" b="0" i="0" u="none" strike="noStrike" cap="none">
                <a:latin typeface="Questrial"/>
                <a:ea typeface="Questrial"/>
                <a:cs typeface="Questrial"/>
                <a:sym typeface="Questrial"/>
              </a:defRPr>
            </a:lvl1pPr>
            <a:lvl2pPr marL="914400" marR="0" lvl="1" indent="-357505" algn="l" rtl="0">
              <a:lnSpc>
                <a:spcPct val="100000"/>
              </a:lnSpc>
              <a:spcBef>
                <a:spcPts val="700"/>
              </a:spcBef>
              <a:spcAft>
                <a:spcPts val="0"/>
              </a:spcAft>
              <a:buClr>
                <a:srgbClr val="DA1F28"/>
              </a:buClr>
              <a:buSzPts val="2030"/>
              <a:buFont typeface="Noto Sans Symbols"/>
              <a:buChar char="◉"/>
              <a:defRPr sz="2900" b="0" i="0" u="none" strike="noStrike" cap="none">
                <a:latin typeface="Questrial"/>
                <a:ea typeface="Questrial"/>
                <a:cs typeface="Questrial"/>
                <a:sym typeface="Questrial"/>
              </a:defRPr>
            </a:lvl2pPr>
            <a:lvl3pPr marL="1371600" marR="0" lvl="2" indent="-366712" algn="l" rtl="0">
              <a:lnSpc>
                <a:spcPct val="100000"/>
              </a:lnSpc>
              <a:spcBef>
                <a:spcPts val="700"/>
              </a:spcBef>
              <a:spcAft>
                <a:spcPts val="0"/>
              </a:spcAft>
              <a:buClr>
                <a:srgbClr val="DA1F28"/>
              </a:buClr>
              <a:buSzPts val="2175"/>
              <a:buFont typeface="Noto Sans Symbols"/>
              <a:buChar char="●"/>
              <a:defRPr sz="2900" b="0" i="0" u="none" strike="noStrike" cap="none">
                <a:latin typeface="Questrial"/>
                <a:ea typeface="Questrial"/>
                <a:cs typeface="Questrial"/>
                <a:sym typeface="Questrial"/>
              </a:defRPr>
            </a:lvl3pPr>
            <a:lvl4pPr marL="1828800" marR="0" lvl="3" indent="-366712" algn="l" rtl="0">
              <a:lnSpc>
                <a:spcPct val="100000"/>
              </a:lnSpc>
              <a:spcBef>
                <a:spcPts val="700"/>
              </a:spcBef>
              <a:spcAft>
                <a:spcPts val="0"/>
              </a:spcAft>
              <a:buClr>
                <a:srgbClr val="DA1F28"/>
              </a:buClr>
              <a:buSzPts val="2175"/>
              <a:buFont typeface="Noto Sans Symbols"/>
              <a:buChar char="●"/>
              <a:defRPr sz="2900" b="0" i="0" u="none" strike="noStrike" cap="none">
                <a:latin typeface="Questrial"/>
                <a:ea typeface="Questrial"/>
                <a:cs typeface="Questrial"/>
                <a:sym typeface="Questrial"/>
              </a:defRPr>
            </a:lvl4pPr>
            <a:lvl5pPr marL="2286000" marR="0" lvl="4" indent="-348297" algn="l" rtl="0">
              <a:lnSpc>
                <a:spcPct val="100000"/>
              </a:lnSpc>
              <a:spcBef>
                <a:spcPts val="700"/>
              </a:spcBef>
              <a:spcAft>
                <a:spcPts val="0"/>
              </a:spcAft>
              <a:buClr>
                <a:srgbClr val="DA1F28"/>
              </a:buClr>
              <a:buSzPts val="1885"/>
              <a:buFont typeface="Noto Sans Symbols"/>
              <a:buChar char="●"/>
              <a:defRPr sz="2900" b="0" i="0" u="none" strike="noStrike" cap="none">
                <a:latin typeface="Questrial"/>
                <a:ea typeface="Questrial"/>
                <a:cs typeface="Questrial"/>
                <a:sym typeface="Questrial"/>
              </a:defRPr>
            </a:lvl5pPr>
            <a:lvl6pPr marL="2743200" marR="0" lvl="5" indent="-228600" algn="l" rtl="0">
              <a:lnSpc>
                <a:spcPct val="100000"/>
              </a:lnSpc>
              <a:spcBef>
                <a:spcPts val="700"/>
              </a:spcBef>
              <a:spcAft>
                <a:spcPts val="0"/>
              </a:spcAft>
              <a:buSzPts val="1400"/>
              <a:buNone/>
              <a:defRPr sz="2900" b="0" i="0" u="none" strike="noStrike" cap="none">
                <a:latin typeface="Questrial"/>
                <a:ea typeface="Questrial"/>
                <a:cs typeface="Questrial"/>
                <a:sym typeface="Questrial"/>
              </a:defRPr>
            </a:lvl6pPr>
            <a:lvl7pPr marL="3200400" marR="0" lvl="6" indent="-412750" algn="l" rtl="0">
              <a:lnSpc>
                <a:spcPct val="100000"/>
              </a:lnSpc>
              <a:spcBef>
                <a:spcPts val="700"/>
              </a:spcBef>
              <a:spcAft>
                <a:spcPts val="0"/>
              </a:spcAft>
              <a:buClr>
                <a:srgbClr val="DA1F28"/>
              </a:buClr>
              <a:buSzPts val="2900"/>
              <a:buFont typeface="Noto Sans Symbols"/>
              <a:buChar char="●"/>
              <a:defRPr sz="2900" b="0" i="0" u="none" strike="noStrike" cap="none">
                <a:latin typeface="Questrial"/>
                <a:ea typeface="Questrial"/>
                <a:cs typeface="Questrial"/>
                <a:sym typeface="Questrial"/>
              </a:defRPr>
            </a:lvl7pPr>
            <a:lvl8pPr marL="3657600" marR="0" lvl="7" indent="-412750" algn="l" rtl="0">
              <a:lnSpc>
                <a:spcPct val="100000"/>
              </a:lnSpc>
              <a:spcBef>
                <a:spcPts val="700"/>
              </a:spcBef>
              <a:spcAft>
                <a:spcPts val="0"/>
              </a:spcAft>
              <a:buClr>
                <a:srgbClr val="DA1F28"/>
              </a:buClr>
              <a:buSzPts val="2900"/>
              <a:buFont typeface="Noto Sans Symbols"/>
              <a:buChar char="●"/>
              <a:defRPr sz="2900" b="0" i="0" u="none" strike="noStrike" cap="none">
                <a:latin typeface="Questrial"/>
                <a:ea typeface="Questrial"/>
                <a:cs typeface="Questrial"/>
                <a:sym typeface="Questrial"/>
              </a:defRPr>
            </a:lvl8pPr>
            <a:lvl9pPr marL="4114800" marR="0" lvl="8" indent="-412750" algn="l" rtl="0">
              <a:lnSpc>
                <a:spcPct val="100000"/>
              </a:lnSpc>
              <a:spcBef>
                <a:spcPts val="700"/>
              </a:spcBef>
              <a:spcAft>
                <a:spcPts val="0"/>
              </a:spcAft>
              <a:buClr>
                <a:srgbClr val="DA1F28"/>
              </a:buClr>
              <a:buSzPts val="2900"/>
              <a:buFont typeface="Noto Sans Symbols"/>
              <a:buChar char="●"/>
              <a:defRPr sz="2900" b="0" i="0" u="none" strike="noStrike" cap="none">
                <a:latin typeface="Questrial"/>
                <a:ea typeface="Questrial"/>
                <a:cs typeface="Questrial"/>
                <a:sym typeface="Questrial"/>
              </a:defRPr>
            </a:lvl9pPr>
          </a:lstStyle>
          <a:p>
            <a:endParaRPr/>
          </a:p>
        </p:txBody>
      </p:sp>
      <p:sp>
        <p:nvSpPr>
          <p:cNvPr id="58" name="Google Shape;58;p13"/>
          <p:cNvSpPr txBox="1">
            <a:spLocks noGrp="1"/>
          </p:cNvSpPr>
          <p:nvPr>
            <p:ph type="sldNum" idx="12"/>
          </p:nvPr>
        </p:nvSpPr>
        <p:spPr>
          <a:xfrm>
            <a:off x="0" y="982537"/>
            <a:ext cx="533400" cy="2820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Questrial"/>
                <a:ea typeface="Questrial"/>
                <a:cs typeface="Questrial"/>
                <a:sym typeface="Questrial"/>
              </a:defRPr>
            </a:lvl1pPr>
            <a:lvl2pPr marL="0" marR="0" lvl="1"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Questrial"/>
                <a:ea typeface="Questrial"/>
                <a:cs typeface="Questrial"/>
                <a:sym typeface="Questrial"/>
              </a:defRPr>
            </a:lvl2pPr>
            <a:lvl3pPr marL="0" marR="0" lvl="2"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Questrial"/>
                <a:ea typeface="Questrial"/>
                <a:cs typeface="Questrial"/>
                <a:sym typeface="Questrial"/>
              </a:defRPr>
            </a:lvl3pPr>
            <a:lvl4pPr marL="0" marR="0" lvl="3"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Questrial"/>
                <a:ea typeface="Questrial"/>
                <a:cs typeface="Questrial"/>
                <a:sym typeface="Questrial"/>
              </a:defRPr>
            </a:lvl4pPr>
            <a:lvl5pPr marL="0" marR="0" lvl="4"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Questrial"/>
                <a:ea typeface="Questrial"/>
                <a:cs typeface="Questrial"/>
                <a:sym typeface="Questrial"/>
              </a:defRPr>
            </a:lvl5pPr>
            <a:lvl6pPr marL="0" marR="0" lvl="5"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Questrial"/>
                <a:ea typeface="Questrial"/>
                <a:cs typeface="Questrial"/>
                <a:sym typeface="Questrial"/>
              </a:defRPr>
            </a:lvl6pPr>
            <a:lvl7pPr marL="0" marR="0" lvl="6"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Questrial"/>
                <a:ea typeface="Questrial"/>
                <a:cs typeface="Questrial"/>
                <a:sym typeface="Questrial"/>
              </a:defRPr>
            </a:lvl7pPr>
            <a:lvl8pPr marL="0" marR="0" lvl="7"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Questrial"/>
                <a:ea typeface="Questrial"/>
                <a:cs typeface="Questrial"/>
                <a:sym typeface="Questrial"/>
              </a:defRPr>
            </a:lvl8pPr>
            <a:lvl9pPr marL="0" marR="0" lvl="8" indent="0" algn="ctr"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lgn="ctr"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lgn="ctr"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lgn="ctr"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lgn="ctr"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lgn="ctr"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lgn="ctr"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lgn="ctr"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lgn="ctr"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17" name="Google Shape;17;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 name="Google Shape;30;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rt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37" name="Google Shape;37;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1" name="Google Shape;41;p9"/>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1233100"/>
            <a:ext cx="8520600" cy="161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0000"/>
              <a:buFont typeface="Lato"/>
              <a:buNone/>
              <a:defRPr sz="10000">
                <a:latin typeface="Lato"/>
                <a:ea typeface="Lato"/>
                <a:cs typeface="Lato"/>
                <a:sym typeface="Lato"/>
              </a:defRPr>
            </a:lvl1pPr>
            <a:lvl2pPr lvl="1" algn="ctr" rtl="0">
              <a:spcBef>
                <a:spcPts val="0"/>
              </a:spcBef>
              <a:spcAft>
                <a:spcPts val="0"/>
              </a:spcAft>
              <a:buSzPts val="10000"/>
              <a:buFont typeface="Lato"/>
              <a:buNone/>
              <a:defRPr sz="10000">
                <a:latin typeface="Lato"/>
                <a:ea typeface="Lato"/>
                <a:cs typeface="Lato"/>
                <a:sym typeface="Lato"/>
              </a:defRPr>
            </a:lvl2pPr>
            <a:lvl3pPr lvl="2" algn="ctr" rtl="0">
              <a:spcBef>
                <a:spcPts val="0"/>
              </a:spcBef>
              <a:spcAft>
                <a:spcPts val="0"/>
              </a:spcAft>
              <a:buSzPts val="10000"/>
              <a:buFont typeface="Lato"/>
              <a:buNone/>
              <a:defRPr sz="10000">
                <a:latin typeface="Lato"/>
                <a:ea typeface="Lato"/>
                <a:cs typeface="Lato"/>
                <a:sym typeface="Lato"/>
              </a:defRPr>
            </a:lvl3pPr>
            <a:lvl4pPr lvl="3" algn="ctr" rtl="0">
              <a:spcBef>
                <a:spcPts val="0"/>
              </a:spcBef>
              <a:spcAft>
                <a:spcPts val="0"/>
              </a:spcAft>
              <a:buSzPts val="10000"/>
              <a:buFont typeface="Lato"/>
              <a:buNone/>
              <a:defRPr sz="10000">
                <a:latin typeface="Lato"/>
                <a:ea typeface="Lato"/>
                <a:cs typeface="Lato"/>
                <a:sym typeface="Lato"/>
              </a:defRPr>
            </a:lvl4pPr>
            <a:lvl5pPr lvl="4" algn="ctr" rtl="0">
              <a:spcBef>
                <a:spcPts val="0"/>
              </a:spcBef>
              <a:spcAft>
                <a:spcPts val="0"/>
              </a:spcAft>
              <a:buSzPts val="10000"/>
              <a:buFont typeface="Lato"/>
              <a:buNone/>
              <a:defRPr sz="10000">
                <a:latin typeface="Lato"/>
                <a:ea typeface="Lato"/>
                <a:cs typeface="Lato"/>
                <a:sym typeface="Lato"/>
              </a:defRPr>
            </a:lvl5pPr>
            <a:lvl6pPr lvl="5" algn="ctr" rtl="0">
              <a:spcBef>
                <a:spcPts val="0"/>
              </a:spcBef>
              <a:spcAft>
                <a:spcPts val="0"/>
              </a:spcAft>
              <a:buSzPts val="10000"/>
              <a:buFont typeface="Lato"/>
              <a:buNone/>
              <a:defRPr sz="10000">
                <a:latin typeface="Lato"/>
                <a:ea typeface="Lato"/>
                <a:cs typeface="Lato"/>
                <a:sym typeface="Lato"/>
              </a:defRPr>
            </a:lvl6pPr>
            <a:lvl7pPr lvl="6" algn="ctr" rtl="0">
              <a:spcBef>
                <a:spcPts val="0"/>
              </a:spcBef>
              <a:spcAft>
                <a:spcPts val="0"/>
              </a:spcAft>
              <a:buSzPts val="10000"/>
              <a:buFont typeface="Lato"/>
              <a:buNone/>
              <a:defRPr sz="10000">
                <a:latin typeface="Lato"/>
                <a:ea typeface="Lato"/>
                <a:cs typeface="Lato"/>
                <a:sym typeface="Lato"/>
              </a:defRPr>
            </a:lvl7pPr>
            <a:lvl8pPr lvl="7" algn="ctr" rtl="0">
              <a:spcBef>
                <a:spcPts val="0"/>
              </a:spcBef>
              <a:spcAft>
                <a:spcPts val="0"/>
              </a:spcAft>
              <a:buSzPts val="10000"/>
              <a:buFont typeface="Lato"/>
              <a:buNone/>
              <a:defRPr sz="10000">
                <a:latin typeface="Lato"/>
                <a:ea typeface="Lato"/>
                <a:cs typeface="Lato"/>
                <a:sym typeface="Lato"/>
              </a:defRPr>
            </a:lvl8pPr>
            <a:lvl9pPr lvl="8" algn="ctr" rtl="0">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a:spLocks noGrp="1"/>
          </p:cNvSpPr>
          <p:nvPr>
            <p:ph type="body" idx="1"/>
          </p:nvPr>
        </p:nvSpPr>
        <p:spPr>
          <a:xfrm>
            <a:off x="311700" y="2919450"/>
            <a:ext cx="85206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rt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s://www.wsaibtheatre.org/"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exploration.osu.edu/Breaking%20Up%20Is%20Hard%20to%20Do/Changing%20Majors%201.14.pdf"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a:stretch/>
        </p:blipFill>
        <p:spPr>
          <a:xfrm>
            <a:off x="-13902" y="-174363"/>
            <a:ext cx="9171824" cy="6235673"/>
          </a:xfrm>
          <a:prstGeom prst="rect">
            <a:avLst/>
          </a:prstGeom>
          <a:noFill/>
          <a:ln>
            <a:noFill/>
          </a:ln>
        </p:spPr>
      </p:pic>
      <p:sp>
        <p:nvSpPr>
          <p:cNvPr id="64" name="Google Shape;64;p14"/>
          <p:cNvSpPr txBox="1">
            <a:spLocks noGrp="1"/>
          </p:cNvSpPr>
          <p:nvPr>
            <p:ph type="ctrTitle"/>
          </p:nvPr>
        </p:nvSpPr>
        <p:spPr>
          <a:xfrm>
            <a:off x="-66150" y="0"/>
            <a:ext cx="4423500" cy="979800"/>
          </a:xfrm>
          <a:prstGeom prst="rect">
            <a:avLst/>
          </a:prstGeom>
          <a:noFill/>
          <a:ln>
            <a:noFill/>
          </a:ln>
          <a:effectLst>
            <a:outerShdw blurRad="57150" dist="19050" dir="5400000" algn="bl" rotWithShape="0">
              <a:srgbClr val="000000">
                <a:alpha val="49803"/>
              </a:srgbClr>
            </a:outerShdw>
            <a:reflection stA="77000" dist="38100" dir="5400000" fadeDir="5400012" sy="-100000" algn="bl" rotWithShape="0"/>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8000"/>
              <a:buNone/>
            </a:pPr>
            <a:r>
              <a:rPr lang="en-GB" dirty="0">
                <a:solidFill>
                  <a:srgbClr val="FFFFFF"/>
                </a:solidFill>
              </a:rPr>
              <a:t>IB THEATRE</a:t>
            </a:r>
            <a:endParaRPr dirty="0">
              <a:solidFill>
                <a:srgbClr val="FFFFFF"/>
              </a:solidFill>
            </a:endParaRPr>
          </a:p>
        </p:txBody>
      </p:sp>
      <p:sp>
        <p:nvSpPr>
          <p:cNvPr id="65" name="Google Shape;65;p14"/>
          <p:cNvSpPr txBox="1">
            <a:spLocks noGrp="1"/>
          </p:cNvSpPr>
          <p:nvPr>
            <p:ph type="subTitle" idx="1"/>
          </p:nvPr>
        </p:nvSpPr>
        <p:spPr>
          <a:xfrm>
            <a:off x="5766000" y="2963350"/>
            <a:ext cx="3345000" cy="2255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100"/>
              <a:buNone/>
            </a:pPr>
            <a:r>
              <a:rPr lang="en-GB" sz="3000">
                <a:solidFill>
                  <a:srgbClr val="FFFFFF"/>
                </a:solidFill>
                <a:latin typeface="Shadows Into Light Two"/>
                <a:ea typeface="Shadows Into Light Two"/>
                <a:cs typeface="Shadows Into Light Two"/>
                <a:sym typeface="Shadows Into Light Two"/>
              </a:rPr>
              <a:t>TRANSFORMATION. </a:t>
            </a:r>
            <a:endParaRPr sz="3000">
              <a:solidFill>
                <a:srgbClr val="FFFFFF"/>
              </a:solidFill>
              <a:latin typeface="Shadows Into Light Two"/>
              <a:ea typeface="Shadows Into Light Two"/>
              <a:cs typeface="Shadows Into Light Two"/>
              <a:sym typeface="Shadows Into Light Two"/>
            </a:endParaRPr>
          </a:p>
          <a:p>
            <a:pPr marL="0" lvl="0" indent="0" algn="ctr" rtl="0">
              <a:lnSpc>
                <a:spcPct val="100000"/>
              </a:lnSpc>
              <a:spcBef>
                <a:spcPts val="0"/>
              </a:spcBef>
              <a:spcAft>
                <a:spcPts val="0"/>
              </a:spcAft>
              <a:buSzPts val="2100"/>
              <a:buNone/>
            </a:pPr>
            <a:r>
              <a:rPr lang="en-GB" sz="3000">
                <a:solidFill>
                  <a:srgbClr val="FFFFFF"/>
                </a:solidFill>
                <a:latin typeface="Shadows Into Light Two"/>
                <a:ea typeface="Shadows Into Light Two"/>
                <a:cs typeface="Shadows Into Light Two"/>
                <a:sym typeface="Shadows Into Light Two"/>
              </a:rPr>
              <a:t>IMAGINATION. </a:t>
            </a:r>
            <a:endParaRPr sz="3000">
              <a:solidFill>
                <a:srgbClr val="FFFFFF"/>
              </a:solidFill>
              <a:latin typeface="Shadows Into Light Two"/>
              <a:ea typeface="Shadows Into Light Two"/>
              <a:cs typeface="Shadows Into Light Two"/>
              <a:sym typeface="Shadows Into Light Two"/>
            </a:endParaRPr>
          </a:p>
          <a:p>
            <a:pPr marL="0" lvl="0" indent="0" algn="ctr" rtl="0">
              <a:lnSpc>
                <a:spcPct val="100000"/>
              </a:lnSpc>
              <a:spcBef>
                <a:spcPts val="0"/>
              </a:spcBef>
              <a:spcAft>
                <a:spcPts val="0"/>
              </a:spcAft>
              <a:buSzPts val="2100"/>
              <a:buNone/>
            </a:pPr>
            <a:r>
              <a:rPr lang="en-GB" sz="3000">
                <a:solidFill>
                  <a:srgbClr val="FFFFFF"/>
                </a:solidFill>
                <a:latin typeface="Shadows Into Light Two"/>
                <a:ea typeface="Shadows Into Light Two"/>
                <a:cs typeface="Shadows Into Light Two"/>
                <a:sym typeface="Shadows Into Light Two"/>
              </a:rPr>
              <a:t>CONTROL.</a:t>
            </a:r>
            <a:endParaRPr sz="3000">
              <a:solidFill>
                <a:srgbClr val="FFFFFF"/>
              </a:solidFill>
              <a:latin typeface="Shadows Into Light Two"/>
              <a:ea typeface="Shadows Into Light Two"/>
              <a:cs typeface="Shadows Into Light Two"/>
              <a:sym typeface="Shadows Into Light Two"/>
            </a:endParaRPr>
          </a:p>
          <a:p>
            <a:pPr marL="0" lvl="0" indent="0" algn="ctr" rtl="0">
              <a:lnSpc>
                <a:spcPct val="100000"/>
              </a:lnSpc>
              <a:spcBef>
                <a:spcPts val="0"/>
              </a:spcBef>
              <a:spcAft>
                <a:spcPts val="0"/>
              </a:spcAft>
              <a:buSzPts val="2100"/>
              <a:buNone/>
            </a:pPr>
            <a:r>
              <a:rPr lang="en-GB" sz="3000">
                <a:solidFill>
                  <a:srgbClr val="FFFFFF"/>
                </a:solidFill>
                <a:latin typeface="Shadows Into Light Two"/>
                <a:ea typeface="Shadows Into Light Two"/>
                <a:cs typeface="Shadows Into Light Two"/>
                <a:sym typeface="Shadows Into Light Two"/>
              </a:rPr>
              <a:t>Choices at WSA!</a:t>
            </a:r>
            <a:endParaRPr sz="3000">
              <a:solidFill>
                <a:srgbClr val="FFFFFF"/>
              </a:solidFill>
              <a:latin typeface="Shadows Into Light Two"/>
              <a:ea typeface="Shadows Into Light Two"/>
              <a:cs typeface="Shadows Into Light Two"/>
              <a:sym typeface="Shadows Into Light Tw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3"/>
          <p:cNvPicPr preferRelativeResize="0"/>
          <p:nvPr/>
        </p:nvPicPr>
        <p:blipFill rotWithShape="1">
          <a:blip r:embed="rId3">
            <a:alphaModFix/>
          </a:blip>
          <a:srcRect/>
          <a:stretch/>
        </p:blipFill>
        <p:spPr>
          <a:xfrm>
            <a:off x="-1" y="0"/>
            <a:ext cx="4733406" cy="2859198"/>
          </a:xfrm>
          <a:prstGeom prst="rect">
            <a:avLst/>
          </a:prstGeom>
          <a:noFill/>
          <a:ln>
            <a:noFill/>
          </a:ln>
        </p:spPr>
      </p:pic>
      <p:pic>
        <p:nvPicPr>
          <p:cNvPr id="197" name="Google Shape;197;p23"/>
          <p:cNvPicPr preferRelativeResize="0"/>
          <p:nvPr/>
        </p:nvPicPr>
        <p:blipFill rotWithShape="1">
          <a:blip r:embed="rId4">
            <a:alphaModFix/>
          </a:blip>
          <a:srcRect/>
          <a:stretch/>
        </p:blipFill>
        <p:spPr>
          <a:xfrm>
            <a:off x="1" y="2547775"/>
            <a:ext cx="4868854" cy="2595724"/>
          </a:xfrm>
          <a:prstGeom prst="rect">
            <a:avLst/>
          </a:prstGeom>
          <a:noFill/>
          <a:ln>
            <a:noFill/>
          </a:ln>
        </p:spPr>
      </p:pic>
      <p:pic>
        <p:nvPicPr>
          <p:cNvPr id="198" name="Google Shape;198;p23"/>
          <p:cNvPicPr preferRelativeResize="0"/>
          <p:nvPr/>
        </p:nvPicPr>
        <p:blipFill rotWithShape="1">
          <a:blip r:embed="rId5">
            <a:alphaModFix/>
          </a:blip>
          <a:srcRect/>
          <a:stretch/>
        </p:blipFill>
        <p:spPr>
          <a:xfrm>
            <a:off x="4528349" y="0"/>
            <a:ext cx="4615649" cy="3338800"/>
          </a:xfrm>
          <a:prstGeom prst="rect">
            <a:avLst/>
          </a:prstGeom>
          <a:noFill/>
          <a:ln>
            <a:noFill/>
          </a:ln>
        </p:spPr>
      </p:pic>
      <p:sp>
        <p:nvSpPr>
          <p:cNvPr id="199" name="Google Shape;199;p23"/>
          <p:cNvSpPr txBox="1"/>
          <p:nvPr/>
        </p:nvSpPr>
        <p:spPr>
          <a:xfrm>
            <a:off x="3341638" y="223200"/>
            <a:ext cx="3156600" cy="1269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200"/>
              <a:buFont typeface="Arial"/>
              <a:buNone/>
            </a:pPr>
            <a:r>
              <a:rPr lang="en-GB" sz="4800" b="1" i="0" u="none" strike="noStrike" cap="none">
                <a:solidFill>
                  <a:schemeClr val="lt1"/>
                </a:solidFill>
                <a:latin typeface="Amatic SC"/>
                <a:ea typeface="Amatic SC"/>
                <a:cs typeface="Amatic SC"/>
                <a:sym typeface="Amatic SC"/>
              </a:rPr>
              <a:t>SOLO THEATRE PIECE</a:t>
            </a:r>
            <a:endParaRPr sz="4800" b="1" i="0" u="none" strike="noStrike" cap="none">
              <a:solidFill>
                <a:schemeClr val="lt1"/>
              </a:solidFill>
              <a:latin typeface="Amatic SC"/>
              <a:ea typeface="Amatic SC"/>
              <a:cs typeface="Amatic SC"/>
              <a:sym typeface="Amatic SC"/>
            </a:endParaRPr>
          </a:p>
        </p:txBody>
      </p:sp>
      <p:pic>
        <p:nvPicPr>
          <p:cNvPr id="200" name="Google Shape;200;p23"/>
          <p:cNvPicPr preferRelativeResize="0"/>
          <p:nvPr/>
        </p:nvPicPr>
        <p:blipFill rotWithShape="1">
          <a:blip r:embed="rId6">
            <a:alphaModFix/>
          </a:blip>
          <a:srcRect l="17273" r="19663" b="1292"/>
          <a:stretch/>
        </p:blipFill>
        <p:spPr>
          <a:xfrm>
            <a:off x="3826025" y="2906200"/>
            <a:ext cx="2187833" cy="2237298"/>
          </a:xfrm>
          <a:prstGeom prst="rect">
            <a:avLst/>
          </a:prstGeom>
          <a:noFill/>
          <a:ln>
            <a:noFill/>
          </a:ln>
        </p:spPr>
      </p:pic>
      <p:pic>
        <p:nvPicPr>
          <p:cNvPr id="201" name="Google Shape;201;p23"/>
          <p:cNvPicPr preferRelativeResize="0"/>
          <p:nvPr/>
        </p:nvPicPr>
        <p:blipFill rotWithShape="1">
          <a:blip r:embed="rId7">
            <a:alphaModFix/>
          </a:blip>
          <a:srcRect t="1672" b="2191"/>
          <a:stretch/>
        </p:blipFill>
        <p:spPr>
          <a:xfrm>
            <a:off x="5735568" y="2906200"/>
            <a:ext cx="3408433" cy="2237300"/>
          </a:xfrm>
          <a:prstGeom prst="rect">
            <a:avLst/>
          </a:prstGeom>
          <a:noFill/>
          <a:ln>
            <a:noFill/>
          </a:ln>
        </p:spPr>
      </p:pic>
      <p:sp>
        <p:nvSpPr>
          <p:cNvPr id="202" name="Google Shape;202;p23"/>
          <p:cNvSpPr txBox="1"/>
          <p:nvPr/>
        </p:nvSpPr>
        <p:spPr>
          <a:xfrm>
            <a:off x="0" y="0"/>
            <a:ext cx="1286700" cy="40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800" b="1" i="0" u="none" strike="noStrike" cap="none">
                <a:solidFill>
                  <a:srgbClr val="FFFFFF"/>
                </a:solidFill>
                <a:latin typeface="Shadows Into Light Two"/>
                <a:ea typeface="Shadows Into Light Two"/>
                <a:cs typeface="Shadows Into Light Two"/>
                <a:sym typeface="Shadows Into Light Two"/>
              </a:rPr>
              <a:t>HL 35%</a:t>
            </a:r>
            <a:br>
              <a:rPr lang="en-GB" sz="1800" b="1" i="0" u="none" strike="noStrike" cap="none">
                <a:solidFill>
                  <a:srgbClr val="FFFFFF"/>
                </a:solidFill>
                <a:latin typeface="Shadows Into Light Two"/>
                <a:ea typeface="Shadows Into Light Two"/>
                <a:cs typeface="Shadows Into Light Two"/>
                <a:sym typeface="Shadows Into Light Two"/>
              </a:rPr>
            </a:br>
            <a:r>
              <a:rPr lang="en-GB" sz="1800" b="1" i="0" u="none" strike="noStrike" cap="none">
                <a:solidFill>
                  <a:srgbClr val="FFFFFF"/>
                </a:solidFill>
                <a:latin typeface="Shadows Into Light Two"/>
                <a:ea typeface="Shadows Into Light Two"/>
                <a:cs typeface="Shadows Into Light Two"/>
                <a:sym typeface="Shadows Into Light Two"/>
              </a:rPr>
              <a:t>(only)</a:t>
            </a:r>
            <a:endParaRPr sz="1800" b="1" i="0" u="none" strike="noStrike" cap="none">
              <a:solidFill>
                <a:srgbClr val="FFFFFF"/>
              </a:solidFill>
              <a:latin typeface="Shadows Into Light Two"/>
              <a:ea typeface="Shadows Into Light Two"/>
              <a:cs typeface="Shadows Into Light Two"/>
              <a:sym typeface="Shadows Into Light Two"/>
            </a:endParaRPr>
          </a:p>
        </p:txBody>
      </p:sp>
      <p:sp>
        <p:nvSpPr>
          <p:cNvPr id="203" name="Google Shape;203;p23"/>
          <p:cNvSpPr txBox="1"/>
          <p:nvPr/>
        </p:nvSpPr>
        <p:spPr>
          <a:xfrm>
            <a:off x="127450" y="812225"/>
            <a:ext cx="1436100" cy="40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Shadows Into Light Two"/>
                <a:ea typeface="Shadows Into Light Two"/>
                <a:cs typeface="Shadows Into Light Two"/>
                <a:sym typeface="Shadows Into Light Two"/>
              </a:rPr>
              <a:t>SELECT A PRACTITIONER</a:t>
            </a:r>
            <a:endParaRPr sz="1400" b="1" i="0" u="none" strike="noStrike" cap="none">
              <a:solidFill>
                <a:srgbClr val="FFFFFF"/>
              </a:solidFill>
              <a:latin typeface="Shadows Into Light Two"/>
              <a:ea typeface="Shadows Into Light Two"/>
              <a:cs typeface="Shadows Into Light Two"/>
              <a:sym typeface="Shadows Into Light Two"/>
            </a:endParaRPr>
          </a:p>
        </p:txBody>
      </p:sp>
      <p:pic>
        <p:nvPicPr>
          <p:cNvPr id="204" name="Google Shape;204;p23"/>
          <p:cNvPicPr preferRelativeResize="0"/>
          <p:nvPr/>
        </p:nvPicPr>
        <p:blipFill rotWithShape="1">
          <a:blip r:embed="rId8">
            <a:alphaModFix/>
          </a:blip>
          <a:srcRect/>
          <a:stretch/>
        </p:blipFill>
        <p:spPr>
          <a:xfrm rot="-7869623" flipH="1">
            <a:off x="-414736" y="1541566"/>
            <a:ext cx="1922148" cy="639918"/>
          </a:xfrm>
          <a:prstGeom prst="rect">
            <a:avLst/>
          </a:prstGeom>
          <a:noFill/>
          <a:ln>
            <a:noFill/>
          </a:ln>
        </p:spPr>
      </p:pic>
      <p:pic>
        <p:nvPicPr>
          <p:cNvPr id="205" name="Google Shape;205;p23"/>
          <p:cNvPicPr preferRelativeResize="0"/>
          <p:nvPr/>
        </p:nvPicPr>
        <p:blipFill rotWithShape="1">
          <a:blip r:embed="rId8">
            <a:alphaModFix/>
          </a:blip>
          <a:srcRect/>
          <a:stretch/>
        </p:blipFill>
        <p:spPr>
          <a:xfrm rot="10308210" flipH="1">
            <a:off x="699190" y="2435239"/>
            <a:ext cx="4060870" cy="697371"/>
          </a:xfrm>
          <a:prstGeom prst="rect">
            <a:avLst/>
          </a:prstGeom>
          <a:noFill/>
          <a:ln>
            <a:noFill/>
          </a:ln>
        </p:spPr>
      </p:pic>
      <p:sp>
        <p:nvSpPr>
          <p:cNvPr id="206" name="Google Shape;206;p23"/>
          <p:cNvSpPr txBox="1"/>
          <p:nvPr/>
        </p:nvSpPr>
        <p:spPr>
          <a:xfrm>
            <a:off x="232650" y="2313175"/>
            <a:ext cx="1479000" cy="40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Shadows Into Light Two"/>
                <a:ea typeface="Shadows Into Light Two"/>
                <a:cs typeface="Shadows Into Light Two"/>
                <a:sym typeface="Shadows Into Light Two"/>
              </a:rPr>
              <a:t>SELECT A THEORY</a:t>
            </a:r>
            <a:endParaRPr sz="1400" b="1" i="0" u="none" strike="noStrike" cap="none">
              <a:solidFill>
                <a:srgbClr val="FFFFFF"/>
              </a:solidFill>
              <a:latin typeface="Shadows Into Light Two"/>
              <a:ea typeface="Shadows Into Light Two"/>
              <a:cs typeface="Shadows Into Light Two"/>
              <a:sym typeface="Shadows Into Light Two"/>
            </a:endParaRPr>
          </a:p>
        </p:txBody>
      </p:sp>
      <p:sp>
        <p:nvSpPr>
          <p:cNvPr id="207" name="Google Shape;207;p23"/>
          <p:cNvSpPr txBox="1"/>
          <p:nvPr/>
        </p:nvSpPr>
        <p:spPr>
          <a:xfrm>
            <a:off x="3586925" y="2046000"/>
            <a:ext cx="2187900" cy="105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Shadows Into Light Two"/>
                <a:ea typeface="Shadows Into Light Two"/>
                <a:cs typeface="Shadows Into Light Two"/>
                <a:sym typeface="Shadows Into Light Two"/>
              </a:rPr>
              <a:t>DEVELOP &amp; DESIGN </a:t>
            </a:r>
            <a:endParaRPr sz="1400" b="1" i="0" u="none" strike="noStrike" cap="none">
              <a:solidFill>
                <a:srgbClr val="FFFFFF"/>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Shadows Into Light Two"/>
                <a:ea typeface="Shadows Into Light Two"/>
                <a:cs typeface="Shadows Into Light Two"/>
                <a:sym typeface="Shadows Into Light Two"/>
              </a:rPr>
              <a:t>AN ORIGINAL SOLO PERFORMANCE </a:t>
            </a:r>
            <a:endParaRPr sz="1400" b="1" i="0" u="none" strike="noStrike" cap="none">
              <a:solidFill>
                <a:srgbClr val="FFFFFF"/>
              </a:solidFill>
              <a:latin typeface="Shadows Into Light Two"/>
              <a:ea typeface="Shadows Into Light Two"/>
              <a:cs typeface="Shadows Into Light Two"/>
              <a:sym typeface="Shadows Into Light Two"/>
            </a:endParaRPr>
          </a:p>
        </p:txBody>
      </p:sp>
      <p:sp>
        <p:nvSpPr>
          <p:cNvPr id="208" name="Google Shape;208;p23"/>
          <p:cNvSpPr txBox="1"/>
          <p:nvPr/>
        </p:nvSpPr>
        <p:spPr>
          <a:xfrm>
            <a:off x="5735575" y="2686325"/>
            <a:ext cx="1479000" cy="51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Shadows Into Light Two"/>
                <a:ea typeface="Shadows Into Light Two"/>
                <a:cs typeface="Shadows Into Light Two"/>
                <a:sym typeface="Shadows Into Light Two"/>
              </a:rPr>
              <a:t>PERFORM </a:t>
            </a:r>
            <a:endParaRPr sz="1400" b="1" i="0" u="none" strike="noStrike" cap="none">
              <a:solidFill>
                <a:srgbClr val="FFFFFF"/>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Shadows Into Light Two"/>
                <a:ea typeface="Shadows Into Light Two"/>
                <a:cs typeface="Shadows Into Light Two"/>
                <a:sym typeface="Shadows Into Light Two"/>
              </a:rPr>
              <a:t>4-8 MINS</a:t>
            </a:r>
            <a:endParaRPr sz="1400" b="1" i="0" u="none" strike="noStrike" cap="none">
              <a:solidFill>
                <a:srgbClr val="FFFFFF"/>
              </a:solidFill>
              <a:latin typeface="Shadows Into Light Two"/>
              <a:ea typeface="Shadows Into Light Two"/>
              <a:cs typeface="Shadows Into Light Two"/>
              <a:sym typeface="Shadows Into Light Two"/>
            </a:endParaRPr>
          </a:p>
        </p:txBody>
      </p:sp>
      <p:pic>
        <p:nvPicPr>
          <p:cNvPr id="209" name="Google Shape;209;p23"/>
          <p:cNvPicPr preferRelativeResize="0"/>
          <p:nvPr/>
        </p:nvPicPr>
        <p:blipFill rotWithShape="1">
          <a:blip r:embed="rId8">
            <a:alphaModFix/>
          </a:blip>
          <a:srcRect r="17066"/>
          <a:stretch/>
        </p:blipFill>
        <p:spPr>
          <a:xfrm rot="-1999508">
            <a:off x="6129012" y="1871941"/>
            <a:ext cx="1515236" cy="995526"/>
          </a:xfrm>
          <a:prstGeom prst="rect">
            <a:avLst/>
          </a:prstGeom>
          <a:noFill/>
          <a:ln>
            <a:noFill/>
          </a:ln>
        </p:spPr>
      </p:pic>
      <p:pic>
        <p:nvPicPr>
          <p:cNvPr id="210" name="Google Shape;210;p23"/>
          <p:cNvPicPr preferRelativeResize="0"/>
          <p:nvPr/>
        </p:nvPicPr>
        <p:blipFill rotWithShape="1">
          <a:blip r:embed="rId8">
            <a:alphaModFix/>
          </a:blip>
          <a:srcRect/>
          <a:stretch/>
        </p:blipFill>
        <p:spPr>
          <a:xfrm rot="4125489" flipH="1">
            <a:off x="7529033" y="1238119"/>
            <a:ext cx="1763485" cy="639910"/>
          </a:xfrm>
          <a:prstGeom prst="rect">
            <a:avLst/>
          </a:prstGeom>
          <a:noFill/>
          <a:ln>
            <a:noFill/>
          </a:ln>
        </p:spPr>
      </p:pic>
      <p:sp>
        <p:nvSpPr>
          <p:cNvPr id="211" name="Google Shape;211;p23"/>
          <p:cNvSpPr txBox="1"/>
          <p:nvPr/>
        </p:nvSpPr>
        <p:spPr>
          <a:xfrm>
            <a:off x="7442400" y="406200"/>
            <a:ext cx="1701600" cy="40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a:solidFill>
                  <a:srgbClr val="FFFFFF"/>
                </a:solidFill>
                <a:latin typeface="Shadows Into Light Two"/>
                <a:ea typeface="Shadows Into Light Two"/>
                <a:cs typeface="Shadows Into Light Two"/>
                <a:sym typeface="Shadows Into Light Two"/>
              </a:rPr>
              <a:t>2500 </a:t>
            </a:r>
            <a:r>
              <a:rPr lang="en-GB" sz="1400" b="1" i="0" u="none" strike="noStrike" cap="none">
                <a:solidFill>
                  <a:srgbClr val="FFFFFF"/>
                </a:solidFill>
                <a:latin typeface="Shadows Into Light Two"/>
                <a:ea typeface="Shadows Into Light Two"/>
                <a:cs typeface="Shadows Into Light Two"/>
                <a:sym typeface="Shadows Into Light Two"/>
              </a:rPr>
              <a:t>WORD</a:t>
            </a:r>
            <a:r>
              <a:rPr lang="en-GB" b="1">
                <a:solidFill>
                  <a:srgbClr val="FFFFFF"/>
                </a:solidFill>
                <a:latin typeface="Shadows Into Light Two"/>
                <a:ea typeface="Shadows Into Light Two"/>
                <a:cs typeface="Shadows Into Light Two"/>
                <a:sym typeface="Shadows Into Light Two"/>
              </a:rPr>
              <a:t> (maximum) </a:t>
            </a:r>
            <a:endParaRPr b="1">
              <a:solidFill>
                <a:srgbClr val="FFFFFF"/>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Shadows Into Light Two"/>
                <a:ea typeface="Shadows Into Light Two"/>
                <a:cs typeface="Shadows Into Light Two"/>
                <a:sym typeface="Shadows Into Light Two"/>
              </a:rPr>
              <a:t>REPORT</a:t>
            </a:r>
            <a:endParaRPr sz="1400" b="1" i="0" u="none" strike="noStrike" cap="none">
              <a:solidFill>
                <a:srgbClr val="FFFFFF"/>
              </a:solidFill>
              <a:latin typeface="Shadows Into Light Two"/>
              <a:ea typeface="Shadows Into Light Two"/>
              <a:cs typeface="Shadows Into Light Two"/>
              <a:sym typeface="Shadows Into Light Two"/>
            </a:endParaRPr>
          </a:p>
        </p:txBody>
      </p:sp>
      <p:sp>
        <p:nvSpPr>
          <p:cNvPr id="212" name="Google Shape;212;p23"/>
          <p:cNvSpPr txBox="1"/>
          <p:nvPr/>
        </p:nvSpPr>
        <p:spPr>
          <a:xfrm>
            <a:off x="7322250" y="1811700"/>
            <a:ext cx="1257000" cy="40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FFFFFF"/>
                </a:solidFill>
                <a:latin typeface="Shadows Into Light Two"/>
                <a:ea typeface="Shadows Into Light Two"/>
                <a:cs typeface="Shadows Into Light Two"/>
                <a:sym typeface="Shadows Into Light Two"/>
              </a:rPr>
              <a:t>EVALUATE</a:t>
            </a:r>
            <a:endParaRPr sz="1400" b="1" i="0" u="none" strike="noStrike" cap="none">
              <a:solidFill>
                <a:srgbClr val="FFFFFF"/>
              </a:solidFill>
              <a:latin typeface="Shadows Into Light Two"/>
              <a:ea typeface="Shadows Into Light Two"/>
              <a:cs typeface="Shadows Into Light Two"/>
              <a:sym typeface="Shadows Into Light Two"/>
            </a:endParaRPr>
          </a:p>
        </p:txBody>
      </p:sp>
      <p:pic>
        <p:nvPicPr>
          <p:cNvPr id="213" name="Google Shape;213;p23"/>
          <p:cNvPicPr preferRelativeResize="0"/>
          <p:nvPr/>
        </p:nvPicPr>
        <p:blipFill rotWithShape="1">
          <a:blip r:embed="rId8">
            <a:alphaModFix/>
          </a:blip>
          <a:srcRect r="17066"/>
          <a:stretch/>
        </p:blipFill>
        <p:spPr>
          <a:xfrm rot="2171752">
            <a:off x="5148585" y="1927116"/>
            <a:ext cx="1271105" cy="99554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4"/>
          <p:cNvPicPr preferRelativeResize="0"/>
          <p:nvPr/>
        </p:nvPicPr>
        <p:blipFill rotWithShape="1">
          <a:blip r:embed="rId3">
            <a:alphaModFix/>
          </a:blip>
          <a:srcRect/>
          <a:stretch/>
        </p:blipFill>
        <p:spPr>
          <a:xfrm>
            <a:off x="1193400" y="152400"/>
            <a:ext cx="6835140"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5"/>
          <p:cNvPicPr preferRelativeResize="0"/>
          <p:nvPr/>
        </p:nvPicPr>
        <p:blipFill>
          <a:blip r:embed="rId3">
            <a:alphaModFix/>
          </a:blip>
          <a:stretch>
            <a:fillRect/>
          </a:stretch>
        </p:blipFill>
        <p:spPr>
          <a:xfrm>
            <a:off x="52947" y="152400"/>
            <a:ext cx="4422305" cy="1971074"/>
          </a:xfrm>
          <a:prstGeom prst="rect">
            <a:avLst/>
          </a:prstGeom>
          <a:noFill/>
          <a:ln>
            <a:noFill/>
          </a:ln>
        </p:spPr>
      </p:pic>
      <p:pic>
        <p:nvPicPr>
          <p:cNvPr id="224" name="Google Shape;224;p25"/>
          <p:cNvPicPr preferRelativeResize="0"/>
          <p:nvPr/>
        </p:nvPicPr>
        <p:blipFill>
          <a:blip r:embed="rId4">
            <a:alphaModFix/>
          </a:blip>
          <a:stretch>
            <a:fillRect/>
          </a:stretch>
        </p:blipFill>
        <p:spPr>
          <a:xfrm>
            <a:off x="152400" y="2705155"/>
            <a:ext cx="4501376" cy="2285945"/>
          </a:xfrm>
          <a:prstGeom prst="rect">
            <a:avLst/>
          </a:prstGeom>
          <a:noFill/>
          <a:ln>
            <a:noFill/>
          </a:ln>
        </p:spPr>
      </p:pic>
      <p:pic>
        <p:nvPicPr>
          <p:cNvPr id="225" name="Google Shape;225;p25"/>
          <p:cNvPicPr preferRelativeResize="0"/>
          <p:nvPr/>
        </p:nvPicPr>
        <p:blipFill>
          <a:blip r:embed="rId5">
            <a:alphaModFix/>
          </a:blip>
          <a:stretch>
            <a:fillRect/>
          </a:stretch>
        </p:blipFill>
        <p:spPr>
          <a:xfrm>
            <a:off x="4653775" y="152400"/>
            <a:ext cx="4337826" cy="1926638"/>
          </a:xfrm>
          <a:prstGeom prst="rect">
            <a:avLst/>
          </a:prstGeom>
          <a:noFill/>
          <a:ln>
            <a:noFill/>
          </a:ln>
        </p:spPr>
      </p:pic>
      <p:pic>
        <p:nvPicPr>
          <p:cNvPr id="226" name="Google Shape;226;p25"/>
          <p:cNvPicPr preferRelativeResize="0"/>
          <p:nvPr/>
        </p:nvPicPr>
        <p:blipFill>
          <a:blip r:embed="rId6">
            <a:alphaModFix/>
          </a:blip>
          <a:stretch>
            <a:fillRect/>
          </a:stretch>
        </p:blipFill>
        <p:spPr>
          <a:xfrm>
            <a:off x="5188001" y="2231438"/>
            <a:ext cx="3803599" cy="2759663"/>
          </a:xfrm>
          <a:prstGeom prst="rect">
            <a:avLst/>
          </a:prstGeom>
          <a:noFill/>
          <a:ln>
            <a:noFill/>
          </a:ln>
        </p:spPr>
      </p:pic>
      <p:sp>
        <p:nvSpPr>
          <p:cNvPr id="227" name="Google Shape;227;p25"/>
          <p:cNvSpPr txBox="1"/>
          <p:nvPr/>
        </p:nvSpPr>
        <p:spPr>
          <a:xfrm>
            <a:off x="92900" y="2123475"/>
            <a:ext cx="4953300" cy="80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chemeClr val="dk1"/>
                </a:solidFill>
                <a:latin typeface="Lato"/>
                <a:ea typeface="Lato"/>
                <a:cs typeface="Lato"/>
                <a:sym typeface="Lato"/>
              </a:rPr>
              <a:t>You design your own website to document your journal work!  OR you can write your journal, take photos and post them on a google site.</a:t>
            </a:r>
            <a:endParaRPr b="1">
              <a:solidFill>
                <a:schemeClr val="dk1"/>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6"/>
          <p:cNvSpPr txBox="1">
            <a:spLocks noGrp="1"/>
          </p:cNvSpPr>
          <p:nvPr>
            <p:ph type="title"/>
          </p:nvPr>
        </p:nvSpPr>
        <p:spPr>
          <a:xfrm>
            <a:off x="857756" y="304325"/>
            <a:ext cx="6492744" cy="112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b="1" dirty="0">
                <a:solidFill>
                  <a:srgbClr val="674EA7"/>
                </a:solidFill>
                <a:latin typeface="Shadows Into Light Two"/>
                <a:ea typeface="Shadows Into Light Two"/>
                <a:cs typeface="Shadows Into Light Two"/>
                <a:sym typeface="Shadows Into Light Two"/>
              </a:rPr>
              <a:t>Resources for Research </a:t>
            </a:r>
            <a:endParaRPr b="1" dirty="0">
              <a:solidFill>
                <a:srgbClr val="674EA7"/>
              </a:solidFill>
              <a:latin typeface="Shadows Into Light Two"/>
              <a:ea typeface="Shadows Into Light Two"/>
              <a:cs typeface="Shadows Into Light Two"/>
              <a:sym typeface="Shadows Into Light Two"/>
            </a:endParaRPr>
          </a:p>
        </p:txBody>
      </p:sp>
      <p:sp>
        <p:nvSpPr>
          <p:cNvPr id="233" name="Google Shape;233;p26"/>
          <p:cNvSpPr txBox="1">
            <a:spLocks noGrp="1"/>
          </p:cNvSpPr>
          <p:nvPr>
            <p:ph type="body" idx="1"/>
          </p:nvPr>
        </p:nvSpPr>
        <p:spPr>
          <a:xfrm>
            <a:off x="578750" y="1645000"/>
            <a:ext cx="8153400" cy="1707900"/>
          </a:xfrm>
          <a:prstGeom prst="rect">
            <a:avLst/>
          </a:prstGeom>
        </p:spPr>
        <p:txBody>
          <a:bodyPr spcFirstLastPara="1" wrap="square" lIns="91425" tIns="91425" rIns="91425" bIns="91425" anchor="t" anchorCtr="0">
            <a:noAutofit/>
          </a:bodyPr>
          <a:lstStyle/>
          <a:p>
            <a:pPr marL="0" lvl="0" indent="0" algn="ctr" rtl="0">
              <a:spcBef>
                <a:spcPts val="700"/>
              </a:spcBef>
              <a:spcAft>
                <a:spcPts val="0"/>
              </a:spcAft>
              <a:buNone/>
            </a:pPr>
            <a:r>
              <a:rPr lang="en-GB" dirty="0"/>
              <a:t>West </a:t>
            </a:r>
            <a:r>
              <a:rPr lang="en-GB" dirty="0">
                <a:latin typeface="Noto Sans InsParthi" panose="020F0502020204030204" pitchFamily="34" charset="0"/>
                <a:cs typeface="Noto Sans InsParthi" panose="020F0502020204030204" pitchFamily="34" charset="0"/>
              </a:rPr>
              <a:t>Sound</a:t>
            </a:r>
            <a:r>
              <a:rPr lang="en-GB" dirty="0"/>
              <a:t> Academy IB Theatre has one of the best-curated collections of academic resources collections in the IB School Community.</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27">
            <a:hlinkClick r:id="rId3"/>
          </p:cNvPr>
          <p:cNvPicPr preferRelativeResize="0"/>
          <p:nvPr/>
        </p:nvPicPr>
        <p:blipFill>
          <a:blip r:embed="rId4">
            <a:alphaModFix/>
          </a:blip>
          <a:stretch>
            <a:fillRect/>
          </a:stretch>
        </p:blipFill>
        <p:spPr>
          <a:xfrm>
            <a:off x="1259350" y="188225"/>
            <a:ext cx="6625299" cy="4838702"/>
          </a:xfrm>
          <a:prstGeom prst="rect">
            <a:avLst/>
          </a:prstGeom>
          <a:noFill/>
          <a:ln>
            <a:noFill/>
          </a:ln>
        </p:spPr>
      </p:pic>
      <p:sp>
        <p:nvSpPr>
          <p:cNvPr id="239" name="Google Shape;239;p27"/>
          <p:cNvSpPr txBox="1"/>
          <p:nvPr/>
        </p:nvSpPr>
        <p:spPr>
          <a:xfrm rot="-1081294">
            <a:off x="287051" y="2208474"/>
            <a:ext cx="2090668" cy="120058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200" b="1">
                <a:latin typeface="Shadows Into Light Two"/>
                <a:ea typeface="Shadows Into Light Two"/>
                <a:cs typeface="Shadows Into Light Two"/>
                <a:sym typeface="Shadows Into Light Two"/>
              </a:rPr>
              <a:t>Globally respected website at your fingertips</a:t>
            </a:r>
            <a:endParaRPr sz="2200" b="1">
              <a:latin typeface="Shadows Into Light Two"/>
              <a:ea typeface="Shadows Into Light Two"/>
              <a:cs typeface="Shadows Into Light Two"/>
              <a:sym typeface="Shadows Into Light Tw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8"/>
          <p:cNvSpPr txBox="1"/>
          <p:nvPr/>
        </p:nvSpPr>
        <p:spPr>
          <a:xfrm rot="402965">
            <a:off x="6776456" y="1059817"/>
            <a:ext cx="2090646" cy="172385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500" b="1" dirty="0" err="1">
                <a:latin typeface="Shadows Into Light Two"/>
                <a:ea typeface="Shadows Into Light Two"/>
                <a:cs typeface="Shadows Into Light Two"/>
                <a:sym typeface="Shadows Into Light Two"/>
              </a:rPr>
              <a:t>LibGuides</a:t>
            </a:r>
            <a:r>
              <a:rPr lang="en-GB" sz="2500" b="1" dirty="0">
                <a:latin typeface="Shadows Into Light Two"/>
                <a:ea typeface="Shadows Into Light Two"/>
                <a:cs typeface="Shadows Into Light Two"/>
                <a:sym typeface="Shadows Into Light Two"/>
              </a:rPr>
              <a:t> have been curated for every Assessment</a:t>
            </a:r>
            <a:endParaRPr sz="2500" b="1" dirty="0">
              <a:latin typeface="Shadows Into Light Two"/>
              <a:ea typeface="Shadows Into Light Two"/>
              <a:cs typeface="Shadows Into Light Two"/>
              <a:sym typeface="Shadows Into Light Two"/>
            </a:endParaRPr>
          </a:p>
        </p:txBody>
      </p:sp>
      <p:pic>
        <p:nvPicPr>
          <p:cNvPr id="245" name="Google Shape;245;p28"/>
          <p:cNvPicPr preferRelativeResize="0"/>
          <p:nvPr/>
        </p:nvPicPr>
        <p:blipFill>
          <a:blip r:embed="rId3">
            <a:alphaModFix/>
          </a:blip>
          <a:stretch>
            <a:fillRect/>
          </a:stretch>
        </p:blipFill>
        <p:spPr>
          <a:xfrm>
            <a:off x="2460875" y="152400"/>
            <a:ext cx="4222262" cy="4838699"/>
          </a:xfrm>
          <a:prstGeom prst="rect">
            <a:avLst/>
          </a:prstGeom>
          <a:noFill/>
          <a:ln>
            <a:noFill/>
          </a:ln>
        </p:spPr>
      </p:pic>
      <p:sp>
        <p:nvSpPr>
          <p:cNvPr id="246" name="Google Shape;246;p28"/>
          <p:cNvSpPr txBox="1"/>
          <p:nvPr/>
        </p:nvSpPr>
        <p:spPr>
          <a:xfrm>
            <a:off x="3023575" y="4674200"/>
            <a:ext cx="32211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rgbClr val="4A86E8"/>
                </a:solidFill>
                <a:latin typeface="Lato"/>
                <a:ea typeface="Lato"/>
                <a:cs typeface="Lato"/>
                <a:sym typeface="Lato"/>
              </a:rPr>
              <a:t>PRODUCTION PROPOSAL LIBGUIDE</a:t>
            </a:r>
            <a:endParaRPr b="1">
              <a:solidFill>
                <a:srgbClr val="4A86E8"/>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9"/>
          <p:cNvSpPr txBox="1">
            <a:spLocks noGrp="1"/>
          </p:cNvSpPr>
          <p:nvPr>
            <p:ph type="title"/>
          </p:nvPr>
        </p:nvSpPr>
        <p:spPr>
          <a:xfrm>
            <a:off x="609600" y="0"/>
            <a:ext cx="8153400" cy="112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b="1">
                <a:solidFill>
                  <a:srgbClr val="111111"/>
                </a:solidFill>
                <a:latin typeface="Shadows Into Light Two"/>
                <a:ea typeface="Shadows Into Light Two"/>
                <a:cs typeface="Shadows Into Light Two"/>
                <a:sym typeface="Shadows Into Light Two"/>
              </a:rPr>
              <a:t>Students also have access to </a:t>
            </a:r>
            <a:endParaRPr b="1">
              <a:solidFill>
                <a:srgbClr val="111111"/>
              </a:solidFill>
              <a:latin typeface="Shadows Into Light Two"/>
              <a:ea typeface="Shadows Into Light Two"/>
              <a:cs typeface="Shadows Into Light Two"/>
              <a:sym typeface="Shadows Into Light Two"/>
            </a:endParaRPr>
          </a:p>
        </p:txBody>
      </p:sp>
      <p:sp>
        <p:nvSpPr>
          <p:cNvPr id="252" name="Google Shape;252;p29"/>
          <p:cNvSpPr txBox="1">
            <a:spLocks noGrp="1"/>
          </p:cNvSpPr>
          <p:nvPr>
            <p:ph type="body" idx="1"/>
          </p:nvPr>
        </p:nvSpPr>
        <p:spPr>
          <a:xfrm>
            <a:off x="612650" y="1124100"/>
            <a:ext cx="8153400" cy="401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E50880"/>
                </a:solidFill>
              </a:rPr>
              <a:t>Digital Theatre Plus</a:t>
            </a:r>
            <a:endParaRPr b="1">
              <a:solidFill>
                <a:srgbClr val="E50880"/>
              </a:solidFill>
            </a:endParaRPr>
          </a:p>
          <a:p>
            <a:pPr marL="0" lvl="0" indent="0" algn="l" rtl="0">
              <a:spcBef>
                <a:spcPts val="700"/>
              </a:spcBef>
              <a:spcAft>
                <a:spcPts val="0"/>
              </a:spcAft>
              <a:buNone/>
            </a:pPr>
            <a:r>
              <a:rPr lang="en-GB" b="1">
                <a:solidFill>
                  <a:srgbClr val="FF9900"/>
                </a:solidFill>
              </a:rPr>
              <a:t>Drama Online</a:t>
            </a:r>
            <a:endParaRPr b="1">
              <a:solidFill>
                <a:srgbClr val="FF9900"/>
              </a:solidFill>
            </a:endParaRPr>
          </a:p>
          <a:p>
            <a:pPr marL="0" lvl="0" indent="0" algn="l" rtl="0">
              <a:spcBef>
                <a:spcPts val="700"/>
              </a:spcBef>
              <a:spcAft>
                <a:spcPts val="0"/>
              </a:spcAft>
              <a:buNone/>
            </a:pPr>
            <a:r>
              <a:rPr lang="en-GB"/>
              <a:t>	</a:t>
            </a:r>
            <a:endParaRPr/>
          </a:p>
          <a:p>
            <a:pPr marL="0" lvl="0" indent="0" algn="l" rtl="0">
              <a:spcBef>
                <a:spcPts val="700"/>
              </a:spcBef>
              <a:spcAft>
                <a:spcPts val="0"/>
              </a:spcAft>
              <a:buNone/>
            </a:pPr>
            <a:r>
              <a:rPr lang="en-GB"/>
              <a:t>	</a:t>
            </a:r>
            <a:endParaRPr/>
          </a:p>
        </p:txBody>
      </p:sp>
      <p:pic>
        <p:nvPicPr>
          <p:cNvPr id="253" name="Google Shape;253;p29"/>
          <p:cNvPicPr preferRelativeResize="0"/>
          <p:nvPr/>
        </p:nvPicPr>
        <p:blipFill>
          <a:blip r:embed="rId3">
            <a:alphaModFix/>
          </a:blip>
          <a:stretch>
            <a:fillRect/>
          </a:stretch>
        </p:blipFill>
        <p:spPr>
          <a:xfrm>
            <a:off x="713400" y="2265975"/>
            <a:ext cx="7457848" cy="2195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0"/>
          <p:cNvSpPr txBox="1">
            <a:spLocks noGrp="1"/>
          </p:cNvSpPr>
          <p:nvPr>
            <p:ph type="title"/>
          </p:nvPr>
        </p:nvSpPr>
        <p:spPr>
          <a:xfrm>
            <a:off x="612650" y="371125"/>
            <a:ext cx="8153400" cy="112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t>Workshops with professionals from around the world</a:t>
            </a:r>
            <a:endParaRPr/>
          </a:p>
        </p:txBody>
      </p:sp>
      <p:pic>
        <p:nvPicPr>
          <p:cNvPr id="259" name="Google Shape;259;p30"/>
          <p:cNvPicPr preferRelativeResize="0"/>
          <p:nvPr/>
        </p:nvPicPr>
        <p:blipFill>
          <a:blip r:embed="rId3">
            <a:alphaModFix/>
          </a:blip>
          <a:stretch>
            <a:fillRect/>
          </a:stretch>
        </p:blipFill>
        <p:spPr>
          <a:xfrm>
            <a:off x="2400300" y="1684725"/>
            <a:ext cx="4343400" cy="2724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1"/>
          <p:cNvSpPr txBox="1"/>
          <p:nvPr/>
        </p:nvSpPr>
        <p:spPr>
          <a:xfrm>
            <a:off x="752425" y="1751600"/>
            <a:ext cx="78525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600" b="1">
                <a:solidFill>
                  <a:srgbClr val="1155CC"/>
                </a:solidFill>
                <a:latin typeface="Shadows Into Light Two"/>
                <a:ea typeface="Shadows Into Light Two"/>
                <a:cs typeface="Shadows Into Light Two"/>
                <a:sym typeface="Shadows Into Light Two"/>
              </a:rPr>
              <a:t>So, what do the current 1st year WSA </a:t>
            </a:r>
            <a:endParaRPr sz="3600" b="1">
              <a:solidFill>
                <a:srgbClr val="1155CC"/>
              </a:solidFill>
              <a:latin typeface="Shadows Into Light Two"/>
              <a:ea typeface="Shadows Into Light Two"/>
              <a:cs typeface="Shadows Into Light Two"/>
              <a:sym typeface="Shadows Into Light Two"/>
            </a:endParaRPr>
          </a:p>
          <a:p>
            <a:pPr marL="0" lvl="0" indent="0" algn="ctr" rtl="0">
              <a:spcBef>
                <a:spcPts val="0"/>
              </a:spcBef>
              <a:spcAft>
                <a:spcPts val="0"/>
              </a:spcAft>
              <a:buNone/>
            </a:pPr>
            <a:r>
              <a:rPr lang="en-GB" sz="3600" b="1">
                <a:solidFill>
                  <a:srgbClr val="1155CC"/>
                </a:solidFill>
                <a:latin typeface="Shadows Into Light Two"/>
                <a:ea typeface="Shadows Into Light Two"/>
                <a:cs typeface="Shadows Into Light Two"/>
                <a:sym typeface="Shadows Into Light Two"/>
              </a:rPr>
              <a:t>students have to say about IB Theatre? </a:t>
            </a:r>
            <a:endParaRPr sz="3600" b="1">
              <a:solidFill>
                <a:srgbClr val="1155CC"/>
              </a:solidFill>
              <a:latin typeface="Shadows Into Light Two"/>
              <a:ea typeface="Shadows Into Light Two"/>
              <a:cs typeface="Shadows Into Light Two"/>
              <a:sym typeface="Shadows Into Light Tw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2"/>
          <p:cNvSpPr txBox="1"/>
          <p:nvPr/>
        </p:nvSpPr>
        <p:spPr>
          <a:xfrm>
            <a:off x="381750" y="866475"/>
            <a:ext cx="8380500" cy="43713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SzPts val="1700"/>
              <a:buFont typeface="Shadows Into Light Two"/>
              <a:buChar char="❏"/>
            </a:pPr>
            <a:r>
              <a:rPr lang="en-GB" sz="1700" b="1">
                <a:latin typeface="Shadows Into Light Two"/>
                <a:ea typeface="Shadows Into Light Two"/>
                <a:cs typeface="Shadows Into Light Two"/>
                <a:sym typeface="Shadows Into Light Two"/>
              </a:rPr>
              <a:t>IB Theatre gives us the opportunity to explore different art forms</a:t>
            </a:r>
            <a:endParaRPr sz="1700" b="1">
              <a:latin typeface="Shadows Into Light Two"/>
              <a:ea typeface="Shadows Into Light Two"/>
              <a:cs typeface="Shadows Into Light Two"/>
              <a:sym typeface="Shadows Into Light Two"/>
            </a:endParaRPr>
          </a:p>
          <a:p>
            <a:pPr marL="0" lvl="0" indent="0" algn="l" rtl="0">
              <a:spcBef>
                <a:spcPts val="0"/>
              </a:spcBef>
              <a:spcAft>
                <a:spcPts val="0"/>
              </a:spcAft>
              <a:buNone/>
            </a:pPr>
            <a:endParaRPr sz="1700" b="1">
              <a:latin typeface="Shadows Into Light Two"/>
              <a:ea typeface="Shadows Into Light Two"/>
              <a:cs typeface="Shadows Into Light Two"/>
              <a:sym typeface="Shadows Into Light Two"/>
            </a:endParaRPr>
          </a:p>
          <a:p>
            <a:pPr marL="457200" lvl="0" indent="-336550" algn="l" rtl="0">
              <a:spcBef>
                <a:spcPts val="0"/>
              </a:spcBef>
              <a:spcAft>
                <a:spcPts val="0"/>
              </a:spcAft>
              <a:buSzPts val="1700"/>
              <a:buFont typeface="Shadows Into Light Two"/>
              <a:buChar char="❏"/>
            </a:pPr>
            <a:r>
              <a:rPr lang="en-GB" sz="1700" b="1">
                <a:latin typeface="Shadows Into Light Two"/>
                <a:ea typeface="Shadows Into Light Two"/>
                <a:cs typeface="Shadows Into Light Two"/>
                <a:sym typeface="Shadows Into Light Two"/>
              </a:rPr>
              <a:t>We are allowed to imagine a world that doesn’t exist </a:t>
            </a:r>
            <a:endParaRPr sz="1700" b="1">
              <a:latin typeface="Shadows Into Light Two"/>
              <a:ea typeface="Shadows Into Light Two"/>
              <a:cs typeface="Shadows Into Light Two"/>
              <a:sym typeface="Shadows Into Light Two"/>
            </a:endParaRPr>
          </a:p>
          <a:p>
            <a:pPr marL="0" lvl="0" indent="0" algn="l" rtl="0">
              <a:spcBef>
                <a:spcPts val="0"/>
              </a:spcBef>
              <a:spcAft>
                <a:spcPts val="0"/>
              </a:spcAft>
              <a:buNone/>
            </a:pPr>
            <a:endParaRPr sz="1700" b="1">
              <a:latin typeface="Shadows Into Light Two"/>
              <a:ea typeface="Shadows Into Light Two"/>
              <a:cs typeface="Shadows Into Light Two"/>
              <a:sym typeface="Shadows Into Light Two"/>
            </a:endParaRPr>
          </a:p>
          <a:p>
            <a:pPr marL="457200" lvl="0" indent="-336550" algn="l" rtl="0">
              <a:spcBef>
                <a:spcPts val="0"/>
              </a:spcBef>
              <a:spcAft>
                <a:spcPts val="0"/>
              </a:spcAft>
              <a:buSzPts val="1700"/>
              <a:buFont typeface="Shadows Into Light Two"/>
              <a:buChar char="❏"/>
            </a:pPr>
            <a:r>
              <a:rPr lang="en-GB" sz="1700" b="1">
                <a:latin typeface="Shadows Into Light Two"/>
                <a:ea typeface="Shadows Into Light Two"/>
                <a:cs typeface="Shadows Into Light Two"/>
                <a:sym typeface="Shadows Into Light Two"/>
              </a:rPr>
              <a:t>The work is Project based</a:t>
            </a:r>
            <a:endParaRPr sz="1700" b="1">
              <a:latin typeface="Shadows Into Light Two"/>
              <a:ea typeface="Shadows Into Light Two"/>
              <a:cs typeface="Shadows Into Light Two"/>
              <a:sym typeface="Shadows Into Light Two"/>
            </a:endParaRPr>
          </a:p>
          <a:p>
            <a:pPr marL="0" lvl="0" indent="0" algn="l" rtl="0">
              <a:spcBef>
                <a:spcPts val="0"/>
              </a:spcBef>
              <a:spcAft>
                <a:spcPts val="0"/>
              </a:spcAft>
              <a:buNone/>
            </a:pPr>
            <a:endParaRPr sz="1700" b="1">
              <a:latin typeface="Shadows Into Light Two"/>
              <a:ea typeface="Shadows Into Light Two"/>
              <a:cs typeface="Shadows Into Light Two"/>
              <a:sym typeface="Shadows Into Light Two"/>
            </a:endParaRPr>
          </a:p>
          <a:p>
            <a:pPr marL="457200" lvl="0" indent="-336550" algn="l" rtl="0">
              <a:spcBef>
                <a:spcPts val="0"/>
              </a:spcBef>
              <a:spcAft>
                <a:spcPts val="0"/>
              </a:spcAft>
              <a:buSzPts val="1700"/>
              <a:buFont typeface="Shadows Into Light Two"/>
              <a:buChar char="❏"/>
            </a:pPr>
            <a:r>
              <a:rPr lang="en-GB" sz="1700" b="1">
                <a:latin typeface="Shadows Into Light Two"/>
                <a:ea typeface="Shadows Into Light Two"/>
                <a:cs typeface="Shadows Into Light Two"/>
                <a:sym typeface="Shadows Into Light Two"/>
              </a:rPr>
              <a:t>Little note taking (clear handouts and pptx provided)</a:t>
            </a:r>
            <a:endParaRPr sz="1700" b="1">
              <a:latin typeface="Shadows Into Light Two"/>
              <a:ea typeface="Shadows Into Light Two"/>
              <a:cs typeface="Shadows Into Light Two"/>
              <a:sym typeface="Shadows Into Light Two"/>
            </a:endParaRPr>
          </a:p>
          <a:p>
            <a:pPr marL="0" lvl="0" indent="0" algn="l" rtl="0">
              <a:spcBef>
                <a:spcPts val="0"/>
              </a:spcBef>
              <a:spcAft>
                <a:spcPts val="0"/>
              </a:spcAft>
              <a:buNone/>
            </a:pPr>
            <a:endParaRPr sz="1700" b="1">
              <a:latin typeface="Shadows Into Light Two"/>
              <a:ea typeface="Shadows Into Light Two"/>
              <a:cs typeface="Shadows Into Light Two"/>
              <a:sym typeface="Shadows Into Light Two"/>
            </a:endParaRPr>
          </a:p>
          <a:p>
            <a:pPr marL="457200" lvl="0" indent="-336550" algn="l" rtl="0">
              <a:spcBef>
                <a:spcPts val="0"/>
              </a:spcBef>
              <a:spcAft>
                <a:spcPts val="0"/>
              </a:spcAft>
              <a:buSzPts val="1700"/>
              <a:buFont typeface="Shadows Into Light Two"/>
              <a:buChar char="❏"/>
            </a:pPr>
            <a:r>
              <a:rPr lang="en-GB" sz="1700" b="1">
                <a:latin typeface="Shadows Into Light Two"/>
                <a:ea typeface="Shadows Into Light Two"/>
                <a:cs typeface="Shadows Into Light Two"/>
                <a:sym typeface="Shadows Into Light Two"/>
              </a:rPr>
              <a:t>Inquiry is the name of the game - research based projects with resources available</a:t>
            </a:r>
            <a:br>
              <a:rPr lang="en-GB" sz="1700" b="1">
                <a:latin typeface="Shadows Into Light Two"/>
                <a:ea typeface="Shadows Into Light Two"/>
                <a:cs typeface="Shadows Into Light Two"/>
                <a:sym typeface="Shadows Into Light Two"/>
              </a:rPr>
            </a:br>
            <a:endParaRPr sz="1700" b="1">
              <a:latin typeface="Shadows Into Light Two"/>
              <a:ea typeface="Shadows Into Light Two"/>
              <a:cs typeface="Shadows Into Light Two"/>
              <a:sym typeface="Shadows Into Light Two"/>
            </a:endParaRPr>
          </a:p>
          <a:p>
            <a:pPr marL="457200" lvl="0" indent="-336550" algn="l" rtl="0">
              <a:spcBef>
                <a:spcPts val="0"/>
              </a:spcBef>
              <a:spcAft>
                <a:spcPts val="0"/>
              </a:spcAft>
              <a:buSzPts val="1700"/>
              <a:buFont typeface="Shadows Into Light Two"/>
              <a:buChar char="❏"/>
            </a:pPr>
            <a:r>
              <a:rPr lang="en-GB" sz="1700" b="1">
                <a:latin typeface="Shadows Into Light Two"/>
                <a:ea typeface="Shadows Into Light Two"/>
                <a:cs typeface="Shadows Into Light Two"/>
                <a:sym typeface="Shadows Into Light Two"/>
              </a:rPr>
              <a:t>You write your journal reflections and notes and the process papers literally write themselves.</a:t>
            </a:r>
            <a:endParaRPr sz="1700" b="1">
              <a:latin typeface="Shadows Into Light Two"/>
              <a:ea typeface="Shadows Into Light Two"/>
              <a:cs typeface="Shadows Into Light Two"/>
              <a:sym typeface="Shadows Into Light Two"/>
            </a:endParaRPr>
          </a:p>
          <a:p>
            <a:pPr marL="0" lvl="0" indent="0" algn="l" rtl="0">
              <a:spcBef>
                <a:spcPts val="0"/>
              </a:spcBef>
              <a:spcAft>
                <a:spcPts val="0"/>
              </a:spcAft>
              <a:buNone/>
            </a:pPr>
            <a:endParaRPr sz="1700" b="1">
              <a:latin typeface="Shadows Into Light Two"/>
              <a:ea typeface="Shadows Into Light Two"/>
              <a:cs typeface="Shadows Into Light Two"/>
              <a:sym typeface="Shadows Into Light Two"/>
            </a:endParaRPr>
          </a:p>
          <a:p>
            <a:pPr marL="457200" lvl="0" indent="-336550" algn="l" rtl="0">
              <a:spcBef>
                <a:spcPts val="0"/>
              </a:spcBef>
              <a:spcAft>
                <a:spcPts val="0"/>
              </a:spcAft>
              <a:buSzPts val="1700"/>
              <a:buFont typeface="Shadows Into Light Two"/>
              <a:buChar char="❏"/>
            </a:pPr>
            <a:r>
              <a:rPr lang="en-GB" sz="1700" b="1">
                <a:latin typeface="Shadows Into Light Two"/>
                <a:ea typeface="Shadows Into Light Two"/>
                <a:cs typeface="Shadows Into Light Two"/>
                <a:sym typeface="Shadows Into Light Two"/>
              </a:rPr>
              <a:t>In-class work time means time to rehearse, create, research and collaborate in ALL areas</a:t>
            </a:r>
            <a:endParaRPr sz="1700" b="1">
              <a:latin typeface="Shadows Into Light Two"/>
              <a:ea typeface="Shadows Into Light Two"/>
              <a:cs typeface="Shadows Into Light Two"/>
              <a:sym typeface="Shadows Into Light Two"/>
            </a:endParaRPr>
          </a:p>
          <a:p>
            <a:pPr marL="457200" lvl="0" indent="0" algn="l" rtl="0">
              <a:spcBef>
                <a:spcPts val="0"/>
              </a:spcBef>
              <a:spcAft>
                <a:spcPts val="0"/>
              </a:spcAft>
              <a:buNone/>
            </a:pPr>
            <a:endParaRPr sz="1700" b="1">
              <a:latin typeface="Shadows Into Light Two"/>
              <a:ea typeface="Shadows Into Light Two"/>
              <a:cs typeface="Shadows Into Light Two"/>
              <a:sym typeface="Shadows Into Light Two"/>
            </a:endParaRPr>
          </a:p>
          <a:p>
            <a:pPr marL="457200" lvl="0" indent="-336550" algn="l" rtl="0">
              <a:spcBef>
                <a:spcPts val="0"/>
              </a:spcBef>
              <a:spcAft>
                <a:spcPts val="0"/>
              </a:spcAft>
              <a:buSzPts val="1700"/>
              <a:buFont typeface="Shadows Into Light Two"/>
              <a:buChar char="❏"/>
            </a:pPr>
            <a:r>
              <a:rPr lang="en-GB" sz="1700" b="1">
                <a:latin typeface="Shadows Into Light Two"/>
                <a:ea typeface="Shadows Into Light Two"/>
                <a:cs typeface="Shadows Into Light Two"/>
                <a:sym typeface="Shadows Into Light Two"/>
              </a:rPr>
              <a:t>Students MENTOR one another on projects - you never work alone</a:t>
            </a:r>
            <a:endParaRPr sz="1700" b="1">
              <a:latin typeface="Shadows Into Light Two"/>
              <a:ea typeface="Shadows Into Light Two"/>
              <a:cs typeface="Shadows Into Light Two"/>
              <a:sym typeface="Shadows Into Light Two"/>
            </a:endParaRPr>
          </a:p>
        </p:txBody>
      </p:sp>
      <p:sp>
        <p:nvSpPr>
          <p:cNvPr id="270" name="Google Shape;270;p32"/>
          <p:cNvSpPr txBox="1"/>
          <p:nvPr/>
        </p:nvSpPr>
        <p:spPr>
          <a:xfrm>
            <a:off x="567450" y="181575"/>
            <a:ext cx="8380500" cy="6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GB" sz="3600" b="1">
                <a:solidFill>
                  <a:srgbClr val="FF00FF"/>
                </a:solidFill>
                <a:latin typeface="Shadows Into Light Two"/>
                <a:ea typeface="Shadows Into Light Two"/>
                <a:cs typeface="Shadows Into Light Two"/>
                <a:sym typeface="Shadows Into Light Two"/>
              </a:rPr>
              <a:t>The PROS </a:t>
            </a:r>
            <a:r>
              <a:rPr lang="en-GB" sz="2800" b="1">
                <a:solidFill>
                  <a:srgbClr val="FF00FF"/>
                </a:solidFill>
                <a:latin typeface="Shadows Into Light Two"/>
                <a:ea typeface="Shadows Into Light Two"/>
                <a:cs typeface="Shadows Into Light Two"/>
                <a:sym typeface="Shadows Into Light Two"/>
              </a:rPr>
              <a:t>of IB Theatre as your Group 6 course - </a:t>
            </a:r>
            <a:endParaRPr sz="2800" b="1">
              <a:solidFill>
                <a:srgbClr val="FF00FF"/>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rotWithShape="1">
          <a:blip r:embed="rId3">
            <a:alphaModFix/>
          </a:blip>
          <a:srcRect/>
          <a:stretch/>
        </p:blipFill>
        <p:spPr>
          <a:xfrm>
            <a:off x="-53675" y="0"/>
            <a:ext cx="9197674" cy="5143501"/>
          </a:xfrm>
          <a:prstGeom prst="rect">
            <a:avLst/>
          </a:prstGeom>
          <a:noFill/>
          <a:ln>
            <a:noFill/>
          </a:ln>
        </p:spPr>
      </p:pic>
      <p:sp>
        <p:nvSpPr>
          <p:cNvPr id="71" name="Google Shape;71;p15"/>
          <p:cNvSpPr txBox="1"/>
          <p:nvPr/>
        </p:nvSpPr>
        <p:spPr>
          <a:xfrm rot="-745675">
            <a:off x="2955984" y="234333"/>
            <a:ext cx="3989430" cy="3959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700" b="1" i="0" u="none" strike="noStrike" cap="none" dirty="0">
                <a:solidFill>
                  <a:srgbClr val="FF00FF"/>
                </a:solidFill>
                <a:latin typeface="Shadows Into Light Two"/>
                <a:ea typeface="Shadows Into Light Two"/>
                <a:cs typeface="Shadows Into Light Two"/>
                <a:sym typeface="Shadows Into Light Two"/>
              </a:rPr>
              <a:t>COLLABORATIVE THEATRE MAKING</a:t>
            </a:r>
            <a:endParaRPr sz="1700" b="1" i="0" u="none" strike="noStrike" cap="none" dirty="0">
              <a:solidFill>
                <a:srgbClr val="FF00FF"/>
              </a:solidFill>
              <a:latin typeface="Shadows Into Light Two"/>
              <a:ea typeface="Shadows Into Light Two"/>
              <a:cs typeface="Shadows Into Light Two"/>
              <a:sym typeface="Shadows Into Light Two"/>
            </a:endParaRPr>
          </a:p>
        </p:txBody>
      </p:sp>
      <p:sp>
        <p:nvSpPr>
          <p:cNvPr id="72" name="Google Shape;72;p15"/>
          <p:cNvSpPr txBox="1"/>
          <p:nvPr/>
        </p:nvSpPr>
        <p:spPr>
          <a:xfrm rot="-745580">
            <a:off x="3788922" y="610520"/>
            <a:ext cx="3693117" cy="3959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4A86E8"/>
                </a:solidFill>
                <a:latin typeface="Shadows Into Light Two"/>
                <a:ea typeface="Shadows Into Light Two"/>
                <a:cs typeface="Shadows Into Light Two"/>
                <a:sym typeface="Shadows Into Light Two"/>
              </a:rPr>
              <a:t>INDEPENDENT THEATRE MAKING</a:t>
            </a:r>
            <a:endParaRPr sz="1800" b="1" i="0" u="none" strike="noStrike" cap="none">
              <a:solidFill>
                <a:srgbClr val="4A86E8"/>
              </a:solidFill>
              <a:latin typeface="Shadows Into Light Two"/>
              <a:ea typeface="Shadows Into Light Two"/>
              <a:cs typeface="Shadows Into Light Two"/>
              <a:sym typeface="Shadows Into Light Two"/>
            </a:endParaRPr>
          </a:p>
        </p:txBody>
      </p:sp>
      <p:sp>
        <p:nvSpPr>
          <p:cNvPr id="73" name="Google Shape;73;p15"/>
          <p:cNvSpPr txBox="1"/>
          <p:nvPr/>
        </p:nvSpPr>
        <p:spPr>
          <a:xfrm rot="-745580">
            <a:off x="5113947" y="1366045"/>
            <a:ext cx="3693117" cy="3959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9900FF"/>
                </a:solidFill>
                <a:latin typeface="Shadows Into Light Two"/>
                <a:ea typeface="Shadows Into Light Two"/>
                <a:cs typeface="Shadows Into Light Two"/>
                <a:sym typeface="Shadows Into Light Two"/>
              </a:rPr>
              <a:t>DIRECTING &amp; DESIGNING</a:t>
            </a:r>
            <a:endParaRPr sz="1800" b="1" i="0" u="none" strike="noStrike" cap="none">
              <a:solidFill>
                <a:srgbClr val="9900FF"/>
              </a:solidFill>
              <a:latin typeface="Shadows Into Light Two"/>
              <a:ea typeface="Shadows Into Light Two"/>
              <a:cs typeface="Shadows Into Light Two"/>
              <a:sym typeface="Shadows Into Light Two"/>
            </a:endParaRPr>
          </a:p>
        </p:txBody>
      </p:sp>
      <p:sp>
        <p:nvSpPr>
          <p:cNvPr id="74" name="Google Shape;74;p15"/>
          <p:cNvSpPr txBox="1"/>
          <p:nvPr/>
        </p:nvSpPr>
        <p:spPr>
          <a:xfrm rot="-745580">
            <a:off x="4492072" y="4196545"/>
            <a:ext cx="3693117" cy="3959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FF"/>
                </a:solidFill>
                <a:latin typeface="Shadows Into Light Two"/>
                <a:ea typeface="Shadows Into Light Two"/>
                <a:cs typeface="Shadows Into Light Two"/>
                <a:sym typeface="Shadows Into Light Two"/>
              </a:rPr>
              <a:t>PERFORMING</a:t>
            </a:r>
            <a:r>
              <a:rPr lang="en-GB" sz="1800" b="1" i="0" u="none" strike="noStrike" cap="none">
                <a:solidFill>
                  <a:srgbClr val="00FFFF"/>
                </a:solidFill>
                <a:latin typeface="Shadows Into Light Two"/>
                <a:ea typeface="Shadows Into Light Two"/>
                <a:cs typeface="Shadows Into Light Two"/>
                <a:sym typeface="Shadows Into Light Two"/>
              </a:rPr>
              <a:t> </a:t>
            </a:r>
            <a:endParaRPr sz="1800" b="1" i="0" u="none" strike="noStrike" cap="none">
              <a:solidFill>
                <a:srgbClr val="00FFFF"/>
              </a:solidFill>
              <a:latin typeface="Shadows Into Light Two"/>
              <a:ea typeface="Shadows Into Light Two"/>
              <a:cs typeface="Shadows Into Light Two"/>
              <a:sym typeface="Shadows Into Light Two"/>
            </a:endParaRPr>
          </a:p>
        </p:txBody>
      </p:sp>
      <p:sp>
        <p:nvSpPr>
          <p:cNvPr id="75" name="Google Shape;75;p15"/>
          <p:cNvSpPr txBox="1"/>
          <p:nvPr/>
        </p:nvSpPr>
        <p:spPr>
          <a:xfrm rot="-745420">
            <a:off x="6139815" y="2980487"/>
            <a:ext cx="2996672" cy="3959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E50880"/>
                </a:solidFill>
                <a:latin typeface="Shadows Into Light Two"/>
                <a:ea typeface="Shadows Into Light Two"/>
                <a:cs typeface="Shadows Into Light Two"/>
                <a:sym typeface="Shadows Into Light Two"/>
              </a:rPr>
              <a:t>PRESENTING RESEARCH</a:t>
            </a:r>
            <a:endParaRPr sz="1800" b="1" i="0" u="none" strike="noStrike" cap="none">
              <a:solidFill>
                <a:srgbClr val="E50880"/>
              </a:solidFill>
              <a:latin typeface="Shadows Into Light Two"/>
              <a:ea typeface="Shadows Into Light Two"/>
              <a:cs typeface="Shadows Into Light Two"/>
              <a:sym typeface="Shadows Into Light Two"/>
            </a:endParaRPr>
          </a:p>
        </p:txBody>
      </p:sp>
      <p:sp>
        <p:nvSpPr>
          <p:cNvPr id="76" name="Google Shape;76;p15"/>
          <p:cNvSpPr txBox="1"/>
          <p:nvPr/>
        </p:nvSpPr>
        <p:spPr>
          <a:xfrm rot="-745678">
            <a:off x="3997649" y="959420"/>
            <a:ext cx="4770178" cy="3959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6EF4F4"/>
                </a:solidFill>
                <a:latin typeface="Shadows Into Light Two"/>
                <a:ea typeface="Shadows Into Light Two"/>
                <a:cs typeface="Shadows Into Light Two"/>
                <a:sym typeface="Shadows Into Light Two"/>
              </a:rPr>
              <a:t>CREATIVE EXPLORATIONS &amp; PROCESS</a:t>
            </a:r>
            <a:endParaRPr sz="1800" b="1" i="0" u="none" strike="noStrike" cap="none">
              <a:solidFill>
                <a:srgbClr val="6EF4F4"/>
              </a:solidFill>
              <a:latin typeface="Shadows Into Light Two"/>
              <a:ea typeface="Shadows Into Light Two"/>
              <a:cs typeface="Shadows Into Light Two"/>
              <a:sym typeface="Shadows Into Light Two"/>
            </a:endParaRPr>
          </a:p>
        </p:txBody>
      </p:sp>
      <p:sp>
        <p:nvSpPr>
          <p:cNvPr id="77" name="Google Shape;77;p15"/>
          <p:cNvSpPr txBox="1"/>
          <p:nvPr/>
        </p:nvSpPr>
        <p:spPr>
          <a:xfrm rot="-745486">
            <a:off x="5310013" y="3690912"/>
            <a:ext cx="3386822" cy="3959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6AA84F"/>
                </a:solidFill>
                <a:latin typeface="Shadows Into Light Two"/>
                <a:ea typeface="Shadows Into Light Two"/>
                <a:cs typeface="Shadows Into Light Two"/>
                <a:sym typeface="Shadows Into Light Two"/>
              </a:rPr>
              <a:t>TECHNICAL THEATRE</a:t>
            </a:r>
            <a:endParaRPr sz="1800" b="1" i="0" u="none" strike="noStrike" cap="none">
              <a:solidFill>
                <a:srgbClr val="6AA84F"/>
              </a:solidFill>
              <a:latin typeface="Shadows Into Light Two"/>
              <a:ea typeface="Shadows Into Light Two"/>
              <a:cs typeface="Shadows Into Light Two"/>
              <a:sym typeface="Shadows Into Light Tw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3"/>
          <p:cNvSpPr txBox="1">
            <a:spLocks noGrp="1"/>
          </p:cNvSpPr>
          <p:nvPr>
            <p:ph type="title"/>
          </p:nvPr>
        </p:nvSpPr>
        <p:spPr>
          <a:xfrm>
            <a:off x="612650" y="192975"/>
            <a:ext cx="8153400" cy="76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b="1">
                <a:solidFill>
                  <a:srgbClr val="FF00FF"/>
                </a:solidFill>
                <a:latin typeface="Shadows Into Light Two"/>
                <a:ea typeface="Shadows Into Light Two"/>
                <a:cs typeface="Shadows Into Light Two"/>
                <a:sym typeface="Shadows Into Light Two"/>
              </a:rPr>
              <a:t>The Pros </a:t>
            </a:r>
            <a:r>
              <a:rPr lang="en-GB" sz="2400" b="1">
                <a:solidFill>
                  <a:srgbClr val="FF00FF"/>
                </a:solidFill>
                <a:latin typeface="Shadows Into Light Two"/>
                <a:ea typeface="Shadows Into Light Two"/>
                <a:cs typeface="Shadows Into Light Two"/>
                <a:sym typeface="Shadows Into Light Two"/>
              </a:rPr>
              <a:t>Continued</a:t>
            </a:r>
            <a:endParaRPr sz="2400" b="1">
              <a:solidFill>
                <a:srgbClr val="FF00FF"/>
              </a:solidFill>
              <a:latin typeface="Shadows Into Light Two"/>
              <a:ea typeface="Shadows Into Light Two"/>
              <a:cs typeface="Shadows Into Light Two"/>
              <a:sym typeface="Shadows Into Light Two"/>
            </a:endParaRPr>
          </a:p>
        </p:txBody>
      </p:sp>
      <p:sp>
        <p:nvSpPr>
          <p:cNvPr id="276" name="Google Shape;276;p33"/>
          <p:cNvSpPr txBox="1">
            <a:spLocks noGrp="1"/>
          </p:cNvSpPr>
          <p:nvPr>
            <p:ph type="body" idx="1"/>
          </p:nvPr>
        </p:nvSpPr>
        <p:spPr>
          <a:xfrm>
            <a:off x="612650" y="955875"/>
            <a:ext cx="8153400" cy="4187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000000"/>
              </a:buClr>
              <a:buSzPts val="1600"/>
              <a:buFont typeface="Shadows Into Light Two"/>
              <a:buChar char="❏"/>
            </a:pPr>
            <a:r>
              <a:rPr lang="en-GB" sz="1600" b="1">
                <a:solidFill>
                  <a:srgbClr val="000000"/>
                </a:solidFill>
                <a:latin typeface="Shadows Into Light Two"/>
                <a:ea typeface="Shadows Into Light Two"/>
                <a:cs typeface="Shadows Into Light Two"/>
                <a:sym typeface="Shadows Into Light Two"/>
              </a:rPr>
              <a:t>Individual attention from teacher</a:t>
            </a:r>
            <a:endParaRPr sz="1600" b="1">
              <a:solidFill>
                <a:srgbClr val="000000"/>
              </a:solidFill>
              <a:latin typeface="Shadows Into Light Two"/>
              <a:ea typeface="Shadows Into Light Two"/>
              <a:cs typeface="Shadows Into Light Two"/>
              <a:sym typeface="Shadows Into Light Two"/>
            </a:endParaRPr>
          </a:p>
          <a:p>
            <a:pPr marL="457200" lvl="0" indent="0" algn="l" rtl="0">
              <a:spcBef>
                <a:spcPts val="0"/>
              </a:spcBef>
              <a:spcAft>
                <a:spcPts val="0"/>
              </a:spcAft>
              <a:buNone/>
            </a:pPr>
            <a:endParaRPr sz="1600" b="1">
              <a:solidFill>
                <a:srgbClr val="000000"/>
              </a:solidFill>
              <a:latin typeface="Shadows Into Light Two"/>
              <a:ea typeface="Shadows Into Light Two"/>
              <a:cs typeface="Shadows Into Light Two"/>
              <a:sym typeface="Shadows Into Light Two"/>
            </a:endParaRPr>
          </a:p>
          <a:p>
            <a:pPr marL="457200" lvl="0" indent="-330200" algn="l" rtl="0">
              <a:spcBef>
                <a:spcPts val="0"/>
              </a:spcBef>
              <a:spcAft>
                <a:spcPts val="0"/>
              </a:spcAft>
              <a:buClr>
                <a:srgbClr val="000000"/>
              </a:buClr>
              <a:buSzPts val="1600"/>
              <a:buFont typeface="Shadows Into Light Two"/>
              <a:buChar char="❏"/>
            </a:pPr>
            <a:r>
              <a:rPr lang="en-GB" sz="1600" b="1">
                <a:solidFill>
                  <a:srgbClr val="000000"/>
                </a:solidFill>
                <a:latin typeface="Shadows Into Light Two"/>
                <a:ea typeface="Shadows Into Light Two"/>
                <a:cs typeface="Shadows Into Light Two"/>
                <a:sym typeface="Shadows Into Light Two"/>
              </a:rPr>
              <a:t>There is acting, but public performances are minimal and you have class time to rehearse and create</a:t>
            </a:r>
            <a:endParaRPr sz="1600" b="1">
              <a:solidFill>
                <a:srgbClr val="000000"/>
              </a:solidFill>
              <a:latin typeface="Shadows Into Light Two"/>
              <a:ea typeface="Shadows Into Light Two"/>
              <a:cs typeface="Shadows Into Light Two"/>
              <a:sym typeface="Shadows Into Light Two"/>
            </a:endParaRPr>
          </a:p>
          <a:p>
            <a:pPr marL="0" lvl="0" indent="0" algn="l" rtl="0">
              <a:spcBef>
                <a:spcPts val="0"/>
              </a:spcBef>
              <a:spcAft>
                <a:spcPts val="0"/>
              </a:spcAft>
              <a:buNone/>
            </a:pPr>
            <a:endParaRPr sz="1600" b="1">
              <a:solidFill>
                <a:srgbClr val="000000"/>
              </a:solidFill>
              <a:latin typeface="Shadows Into Light Two"/>
              <a:ea typeface="Shadows Into Light Two"/>
              <a:cs typeface="Shadows Into Light Two"/>
              <a:sym typeface="Shadows Into Light Two"/>
            </a:endParaRPr>
          </a:p>
          <a:p>
            <a:pPr marL="457200" lvl="0" indent="-330200" algn="l" rtl="0">
              <a:spcBef>
                <a:spcPts val="0"/>
              </a:spcBef>
              <a:spcAft>
                <a:spcPts val="0"/>
              </a:spcAft>
              <a:buClr>
                <a:srgbClr val="000000"/>
              </a:buClr>
              <a:buSzPts val="1600"/>
              <a:buFont typeface="Shadows Into Light Two"/>
              <a:buChar char="❏"/>
            </a:pPr>
            <a:r>
              <a:rPr lang="en-GB" sz="1600" b="1">
                <a:solidFill>
                  <a:srgbClr val="000000"/>
                </a:solidFill>
                <a:latin typeface="Shadows Into Light Two"/>
                <a:ea typeface="Shadows Into Light Two"/>
                <a:cs typeface="Shadows Into Light Two"/>
                <a:sym typeface="Shadows Into Light Two"/>
              </a:rPr>
              <a:t>You complete </a:t>
            </a:r>
            <a:r>
              <a:rPr lang="en-GB" sz="1600" b="1">
                <a:solidFill>
                  <a:srgbClr val="4A86E8"/>
                </a:solidFill>
                <a:latin typeface="Shadows Into Light Two"/>
                <a:ea typeface="Shadows Into Light Two"/>
                <a:cs typeface="Shadows Into Light Two"/>
                <a:sym typeface="Shadows Into Light Two"/>
              </a:rPr>
              <a:t>MOCK Assessments</a:t>
            </a:r>
            <a:r>
              <a:rPr lang="en-GB" sz="1600" b="1">
                <a:solidFill>
                  <a:srgbClr val="000000"/>
                </a:solidFill>
                <a:latin typeface="Shadows Into Light Two"/>
                <a:ea typeface="Shadows Into Light Two"/>
                <a:cs typeface="Shadows Into Light Two"/>
                <a:sym typeface="Shadows Into Light Two"/>
              </a:rPr>
              <a:t> </a:t>
            </a:r>
            <a:r>
              <a:rPr lang="en-GB" sz="1600" b="1" u="sng">
                <a:solidFill>
                  <a:srgbClr val="000000"/>
                </a:solidFill>
                <a:latin typeface="Shadows Into Light Two"/>
                <a:ea typeface="Shadows Into Light Two"/>
                <a:cs typeface="Shadows Into Light Two"/>
                <a:sym typeface="Shadows Into Light Two"/>
              </a:rPr>
              <a:t>before you complete the final version of your assessment</a:t>
            </a:r>
            <a:endParaRPr sz="1600" b="1" u="sng">
              <a:solidFill>
                <a:srgbClr val="000000"/>
              </a:solidFill>
              <a:latin typeface="Shadows Into Light Two"/>
              <a:ea typeface="Shadows Into Light Two"/>
              <a:cs typeface="Shadows Into Light Two"/>
              <a:sym typeface="Shadows Into Light Two"/>
            </a:endParaRPr>
          </a:p>
          <a:p>
            <a:pPr marL="0" lvl="0" indent="0" algn="l" rtl="0">
              <a:spcBef>
                <a:spcPts val="0"/>
              </a:spcBef>
              <a:spcAft>
                <a:spcPts val="0"/>
              </a:spcAft>
              <a:buNone/>
            </a:pPr>
            <a:endParaRPr sz="1600" b="1">
              <a:solidFill>
                <a:srgbClr val="000000"/>
              </a:solidFill>
              <a:latin typeface="Shadows Into Light Two"/>
              <a:ea typeface="Shadows Into Light Two"/>
              <a:cs typeface="Shadows Into Light Two"/>
              <a:sym typeface="Shadows Into Light Two"/>
            </a:endParaRPr>
          </a:p>
          <a:p>
            <a:pPr marL="457200" lvl="0" indent="-330200" algn="l" rtl="0">
              <a:spcBef>
                <a:spcPts val="0"/>
              </a:spcBef>
              <a:spcAft>
                <a:spcPts val="0"/>
              </a:spcAft>
              <a:buClr>
                <a:srgbClr val="000000"/>
              </a:buClr>
              <a:buSzPts val="1600"/>
              <a:buFont typeface="Shadows Into Light Two"/>
              <a:buChar char="❏"/>
            </a:pPr>
            <a:r>
              <a:rPr lang="en-GB" sz="1600" b="1">
                <a:solidFill>
                  <a:srgbClr val="000000"/>
                </a:solidFill>
                <a:latin typeface="Shadows Into Light Two"/>
                <a:ea typeface="Shadows Into Light Two"/>
                <a:cs typeface="Shadows Into Light Two"/>
                <a:sym typeface="Shadows Into Light Two"/>
              </a:rPr>
              <a:t>Semester Exam - You answer Reflection Questions and then have a Consultation with the Instructor </a:t>
            </a:r>
            <a:endParaRPr sz="1600" b="1">
              <a:solidFill>
                <a:srgbClr val="000000"/>
              </a:solidFill>
              <a:latin typeface="Shadows Into Light Two"/>
              <a:ea typeface="Shadows Into Light Two"/>
              <a:cs typeface="Shadows Into Light Two"/>
              <a:sym typeface="Shadows Into Light Two"/>
            </a:endParaRPr>
          </a:p>
          <a:p>
            <a:pPr marL="457200" lvl="0" indent="0" algn="l" rtl="0">
              <a:spcBef>
                <a:spcPts val="0"/>
              </a:spcBef>
              <a:spcAft>
                <a:spcPts val="0"/>
              </a:spcAft>
              <a:buNone/>
            </a:pPr>
            <a:endParaRPr sz="1600" b="1">
              <a:solidFill>
                <a:srgbClr val="000000"/>
              </a:solidFill>
              <a:latin typeface="Shadows Into Light Two"/>
              <a:ea typeface="Shadows Into Light Two"/>
              <a:cs typeface="Shadows Into Light Two"/>
              <a:sym typeface="Shadows Into Light Two"/>
            </a:endParaRPr>
          </a:p>
          <a:p>
            <a:pPr marL="457200" lvl="0" indent="-330200" algn="l" rtl="0">
              <a:spcBef>
                <a:spcPts val="0"/>
              </a:spcBef>
              <a:spcAft>
                <a:spcPts val="0"/>
              </a:spcAft>
              <a:buClr>
                <a:srgbClr val="000000"/>
              </a:buClr>
              <a:buSzPts val="1600"/>
              <a:buFont typeface="Shadows Into Light Two"/>
              <a:buChar char="❏"/>
            </a:pPr>
            <a:r>
              <a:rPr lang="en-GB" sz="1600" b="1">
                <a:solidFill>
                  <a:srgbClr val="000000"/>
                </a:solidFill>
                <a:latin typeface="Shadows Into Light Two"/>
                <a:ea typeface="Shadows Into Light Two"/>
                <a:cs typeface="Shadows Into Light Two"/>
                <a:sym typeface="Shadows Into Light Two"/>
              </a:rPr>
              <a:t>ALL of the assessments are done over the two years and then submitted to IB</a:t>
            </a:r>
            <a:endParaRPr sz="1600" b="1">
              <a:solidFill>
                <a:srgbClr val="000000"/>
              </a:solidFill>
              <a:latin typeface="Shadows Into Light Two"/>
              <a:ea typeface="Shadows Into Light Two"/>
              <a:cs typeface="Shadows Into Light Two"/>
              <a:sym typeface="Shadows Into Light Two"/>
            </a:endParaRPr>
          </a:p>
          <a:p>
            <a:pPr marL="457200" lvl="0" indent="0" algn="l" rtl="0">
              <a:spcBef>
                <a:spcPts val="0"/>
              </a:spcBef>
              <a:spcAft>
                <a:spcPts val="0"/>
              </a:spcAft>
              <a:buNone/>
            </a:pPr>
            <a:endParaRPr sz="1600" b="1">
              <a:solidFill>
                <a:srgbClr val="000000"/>
              </a:solidFill>
              <a:latin typeface="Shadows Into Light Two"/>
              <a:ea typeface="Shadows Into Light Two"/>
              <a:cs typeface="Shadows Into Light Two"/>
              <a:sym typeface="Shadows Into Light Two"/>
            </a:endParaRPr>
          </a:p>
          <a:p>
            <a:pPr marL="457200" lvl="0" indent="-330200" algn="l" rtl="0">
              <a:spcBef>
                <a:spcPts val="0"/>
              </a:spcBef>
              <a:spcAft>
                <a:spcPts val="0"/>
              </a:spcAft>
              <a:buClr>
                <a:srgbClr val="000000"/>
              </a:buClr>
              <a:buSzPts val="1600"/>
              <a:buFont typeface="Shadows Into Light Two"/>
              <a:buChar char="❏"/>
            </a:pPr>
            <a:r>
              <a:rPr lang="en-GB" sz="1600" b="1">
                <a:solidFill>
                  <a:srgbClr val="000000"/>
                </a:solidFill>
                <a:latin typeface="Shadows Into Light Two"/>
                <a:ea typeface="Shadows Into Light Two"/>
                <a:cs typeface="Shadows Into Light Two"/>
                <a:sym typeface="Shadows Into Light Two"/>
              </a:rPr>
              <a:t>Before filming each final assessment, you share and preview your work with your peers and teacher for feedback - then you film your best work to submit to IB</a:t>
            </a:r>
            <a:endParaRPr sz="1600" b="1">
              <a:solidFill>
                <a:srgbClr val="000000"/>
              </a:solidFill>
              <a:latin typeface="Shadows Into Light Two"/>
              <a:ea typeface="Shadows Into Light Two"/>
              <a:cs typeface="Shadows Into Light Two"/>
              <a:sym typeface="Shadows Into Light Two"/>
            </a:endParaRPr>
          </a:p>
          <a:p>
            <a:pPr marL="0" lvl="0" indent="0" algn="l" rtl="0">
              <a:spcBef>
                <a:spcPts val="0"/>
              </a:spcBef>
              <a:spcAft>
                <a:spcPts val="0"/>
              </a:spcAft>
              <a:buNone/>
            </a:pPr>
            <a:endParaRPr sz="1600" b="1">
              <a:solidFill>
                <a:srgbClr val="000000"/>
              </a:solidFill>
              <a:latin typeface="Shadows Into Light Two"/>
              <a:ea typeface="Shadows Into Light Two"/>
              <a:cs typeface="Shadows Into Light Two"/>
              <a:sym typeface="Shadows Into Light Two"/>
            </a:endParaRPr>
          </a:p>
          <a:p>
            <a:pPr marL="457200" lvl="0" indent="-330200" algn="l" rtl="0">
              <a:spcBef>
                <a:spcPts val="0"/>
              </a:spcBef>
              <a:spcAft>
                <a:spcPts val="0"/>
              </a:spcAft>
              <a:buClr>
                <a:srgbClr val="000000"/>
              </a:buClr>
              <a:buSzPts val="1600"/>
              <a:buFont typeface="Shadows Into Light Two"/>
              <a:buChar char="❏"/>
            </a:pPr>
            <a:r>
              <a:rPr lang="en-GB" sz="1600" b="1">
                <a:solidFill>
                  <a:srgbClr val="000000"/>
                </a:solidFill>
                <a:latin typeface="Shadows Into Light Two"/>
                <a:ea typeface="Shadows Into Light Two"/>
                <a:cs typeface="Shadows Into Light Two"/>
                <a:sym typeface="Shadows Into Light Two"/>
              </a:rPr>
              <a:t>There are NO IB Exams your senior year= more study time for the other 5 subjects</a:t>
            </a:r>
            <a:endParaRPr sz="1600" b="1">
              <a:solidFill>
                <a:srgbClr val="000000"/>
              </a:solidFill>
              <a:latin typeface="Shadows Into Light Two"/>
              <a:ea typeface="Shadows Into Light Two"/>
              <a:cs typeface="Shadows Into Light Two"/>
              <a:sym typeface="Shadows Into Light Two"/>
            </a:endParaRPr>
          </a:p>
          <a:p>
            <a:pPr marL="0" lvl="0" indent="0" algn="l" rtl="0">
              <a:spcBef>
                <a:spcPts val="0"/>
              </a:spcBef>
              <a:spcAft>
                <a:spcPts val="0"/>
              </a:spcAft>
              <a:buNone/>
            </a:pPr>
            <a:endParaRPr sz="1400" b="1">
              <a:solidFill>
                <a:srgbClr val="000000"/>
              </a:solidFill>
              <a:latin typeface="Lato"/>
              <a:ea typeface="Lato"/>
              <a:cs typeface="Lato"/>
              <a:sym typeface="Lato"/>
            </a:endParaRPr>
          </a:p>
          <a:p>
            <a:pPr marL="0" lvl="0" indent="0" algn="l" rtl="0">
              <a:spcBef>
                <a:spcPts val="70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4"/>
          <p:cNvSpPr txBox="1"/>
          <p:nvPr/>
        </p:nvSpPr>
        <p:spPr>
          <a:xfrm>
            <a:off x="895425" y="221450"/>
            <a:ext cx="7654500" cy="492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rgbClr val="CC0000"/>
                </a:solidFill>
                <a:latin typeface="Shadows Into Light Two"/>
                <a:ea typeface="Shadows Into Light Two"/>
                <a:cs typeface="Shadows Into Light Two"/>
                <a:sym typeface="Shadows Into Light Two"/>
              </a:rPr>
              <a:t>Cons</a:t>
            </a:r>
            <a:endParaRPr sz="2400" b="1">
              <a:solidFill>
                <a:srgbClr val="CC0000"/>
              </a:solidFill>
              <a:latin typeface="Shadows Into Light Two"/>
              <a:ea typeface="Shadows Into Light Two"/>
              <a:cs typeface="Shadows Into Light Two"/>
              <a:sym typeface="Shadows Into Light Two"/>
            </a:endParaRPr>
          </a:p>
          <a:p>
            <a:pPr marL="0" lvl="0" indent="0" algn="l" rtl="0">
              <a:spcBef>
                <a:spcPts val="0"/>
              </a:spcBef>
              <a:spcAft>
                <a:spcPts val="0"/>
              </a:spcAft>
              <a:buNone/>
            </a:pPr>
            <a:endParaRPr sz="2400">
              <a:latin typeface="Shadows Into Light Two"/>
              <a:ea typeface="Shadows Into Light Two"/>
              <a:cs typeface="Shadows Into Light Two"/>
              <a:sym typeface="Shadows Into Light Two"/>
            </a:endParaRPr>
          </a:p>
          <a:p>
            <a:pPr marL="457200" lvl="0" indent="-368300" algn="l" rtl="0">
              <a:spcBef>
                <a:spcPts val="0"/>
              </a:spcBef>
              <a:spcAft>
                <a:spcPts val="0"/>
              </a:spcAft>
              <a:buSzPts val="2200"/>
              <a:buFont typeface="Shadows Into Light Two"/>
              <a:buChar char="❏"/>
            </a:pPr>
            <a:r>
              <a:rPr lang="en-GB" sz="2200" b="1">
                <a:latin typeface="Shadows Into Light Two"/>
                <a:ea typeface="Shadows Into Light Two"/>
                <a:cs typeface="Shadows Into Light Two"/>
                <a:sym typeface="Shadows Into Light Two"/>
              </a:rPr>
              <a:t>Writing - Students write reflections for every class. (if you don’t like writing and if you get behind in your IB Theatre Journal entries then your process papers will be challenging to finish)</a:t>
            </a:r>
            <a:endParaRPr sz="2200" b="1">
              <a:latin typeface="Shadows Into Light Two"/>
              <a:ea typeface="Shadows Into Light Two"/>
              <a:cs typeface="Shadows Into Light Two"/>
              <a:sym typeface="Shadows Into Light Two"/>
            </a:endParaRPr>
          </a:p>
          <a:p>
            <a:pPr marL="0" lvl="0" indent="0" algn="l" rtl="0">
              <a:spcBef>
                <a:spcPts val="0"/>
              </a:spcBef>
              <a:spcAft>
                <a:spcPts val="0"/>
              </a:spcAft>
              <a:buNone/>
            </a:pPr>
            <a:endParaRPr sz="2200" b="1">
              <a:latin typeface="Shadows Into Light Two"/>
              <a:ea typeface="Shadows Into Light Two"/>
              <a:cs typeface="Shadows Into Light Two"/>
              <a:sym typeface="Shadows Into Light Two"/>
            </a:endParaRPr>
          </a:p>
          <a:p>
            <a:pPr marL="457200" lvl="0" indent="-368300" algn="l" rtl="0">
              <a:spcBef>
                <a:spcPts val="0"/>
              </a:spcBef>
              <a:spcAft>
                <a:spcPts val="0"/>
              </a:spcAft>
              <a:buSzPts val="2200"/>
              <a:buFont typeface="Shadows Into Light Two"/>
              <a:buChar char="❏"/>
            </a:pPr>
            <a:r>
              <a:rPr lang="en-GB" sz="2200" b="1">
                <a:latin typeface="Shadows Into Light Two"/>
                <a:ea typeface="Shadows Into Light Two"/>
                <a:cs typeface="Shadows Into Light Two"/>
                <a:sym typeface="Shadows Into Light Two"/>
              </a:rPr>
              <a:t>Lots of independent research (but you can always ask the teacher &amp; your peers &amp; 2nd Yr students for guidance and ideas)</a:t>
            </a:r>
            <a:endParaRPr sz="2200" b="1">
              <a:latin typeface="Shadows Into Light Two"/>
              <a:ea typeface="Shadows Into Light Two"/>
              <a:cs typeface="Shadows Into Light Two"/>
              <a:sym typeface="Shadows Into Light Two"/>
            </a:endParaRPr>
          </a:p>
          <a:p>
            <a:pPr marL="0" lvl="0" indent="0" algn="l" rtl="0">
              <a:spcBef>
                <a:spcPts val="0"/>
              </a:spcBef>
              <a:spcAft>
                <a:spcPts val="0"/>
              </a:spcAft>
              <a:buNone/>
            </a:pPr>
            <a:endParaRPr sz="2200" b="1">
              <a:latin typeface="Shadows Into Light Two"/>
              <a:ea typeface="Shadows Into Light Two"/>
              <a:cs typeface="Shadows Into Light Two"/>
              <a:sym typeface="Shadows Into Light Two"/>
            </a:endParaRPr>
          </a:p>
          <a:p>
            <a:pPr marL="457200" lvl="0" indent="-368300" algn="l" rtl="0">
              <a:spcBef>
                <a:spcPts val="0"/>
              </a:spcBef>
              <a:spcAft>
                <a:spcPts val="0"/>
              </a:spcAft>
              <a:buSzPts val="2200"/>
              <a:buFont typeface="Shadows Into Light Two"/>
              <a:buChar char="❏"/>
            </a:pPr>
            <a:r>
              <a:rPr lang="en-GB" sz="2200" b="1" u="sng">
                <a:latin typeface="Shadows Into Light Two"/>
                <a:ea typeface="Shadows Into Light Two"/>
                <a:cs typeface="Shadows Into Light Two"/>
                <a:sym typeface="Shadows Into Light Two"/>
              </a:rPr>
              <a:t>Independent Inquiry </a:t>
            </a:r>
            <a:r>
              <a:rPr lang="en-GB" sz="2200" b="1">
                <a:latin typeface="Shadows Into Light Two"/>
                <a:ea typeface="Shadows Into Light Two"/>
                <a:cs typeface="Shadows Into Light Two"/>
                <a:sym typeface="Shadows Into Light Two"/>
              </a:rPr>
              <a:t>- If you are not curious and are not willing to go looking for resources and information this course is not for you.</a:t>
            </a:r>
            <a:endParaRPr sz="2200" b="1">
              <a:latin typeface="Shadows Into Light Two"/>
              <a:ea typeface="Shadows Into Light Two"/>
              <a:cs typeface="Shadows Into Light Two"/>
              <a:sym typeface="Shadows Into Light Two"/>
            </a:endParaRPr>
          </a:p>
          <a:p>
            <a:pPr marL="457200" lvl="0" indent="0" algn="l" rtl="0">
              <a:spcBef>
                <a:spcPts val="0"/>
              </a:spcBef>
              <a:spcAft>
                <a:spcPts val="0"/>
              </a:spcAft>
              <a:buNone/>
            </a:pPr>
            <a:endParaRPr b="1">
              <a:latin typeface="Shadows Into Light Two"/>
              <a:ea typeface="Shadows Into Light Two"/>
              <a:cs typeface="Shadows Into Light Two"/>
              <a:sym typeface="Shadows Into Light Two"/>
            </a:endParaRPr>
          </a:p>
          <a:p>
            <a:pPr marL="0" lvl="0" indent="0" algn="l" rtl="0">
              <a:spcBef>
                <a:spcPts val="0"/>
              </a:spcBef>
              <a:spcAft>
                <a:spcPts val="0"/>
              </a:spcAft>
              <a:buNone/>
            </a:pPr>
            <a:endParaRPr b="1">
              <a:latin typeface="Shadows Into Light Two"/>
              <a:ea typeface="Shadows Into Light Two"/>
              <a:cs typeface="Shadows Into Light Two"/>
              <a:sym typeface="Shadows Into Light Tw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title"/>
          </p:nvPr>
        </p:nvSpPr>
        <p:spPr>
          <a:xfrm>
            <a:off x="641300" y="2039325"/>
            <a:ext cx="8153400" cy="1124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200" b="1">
                <a:solidFill>
                  <a:schemeClr val="accent3"/>
                </a:solidFill>
                <a:latin typeface="Shadows Into Light Two"/>
                <a:ea typeface="Shadows Into Light Two"/>
                <a:cs typeface="Shadows Into Light Two"/>
                <a:sym typeface="Shadows Into Light Two"/>
              </a:rPr>
              <a:t>Myths about IB Theatre &amp; </a:t>
            </a:r>
            <a:endParaRPr sz="3200" b="1">
              <a:solidFill>
                <a:schemeClr val="accent3"/>
              </a:solidFill>
              <a:latin typeface="Shadows Into Light Two"/>
              <a:ea typeface="Shadows Into Light Two"/>
              <a:cs typeface="Shadows Into Light Two"/>
              <a:sym typeface="Shadows Into Light Two"/>
            </a:endParaRPr>
          </a:p>
          <a:p>
            <a:pPr marL="0" lvl="0" indent="0" algn="ctr" rtl="0">
              <a:spcBef>
                <a:spcPts val="0"/>
              </a:spcBef>
              <a:spcAft>
                <a:spcPts val="0"/>
              </a:spcAft>
              <a:buNone/>
            </a:pPr>
            <a:r>
              <a:rPr lang="en-GB" sz="3200" b="1">
                <a:solidFill>
                  <a:schemeClr val="accent3"/>
                </a:solidFill>
                <a:latin typeface="Shadows Into Light Two"/>
                <a:ea typeface="Shadows Into Light Two"/>
                <a:cs typeface="Shadows Into Light Two"/>
                <a:sym typeface="Shadows Into Light Two"/>
              </a:rPr>
              <a:t>the Arts in general</a:t>
            </a:r>
            <a:endParaRPr sz="3200" b="1">
              <a:solidFill>
                <a:schemeClr val="accent3"/>
              </a:solidFill>
              <a:latin typeface="Shadows Into Light Two"/>
              <a:ea typeface="Shadows Into Light Two"/>
              <a:cs typeface="Shadows Into Light Two"/>
              <a:sym typeface="Shadows Into Light Two"/>
            </a:endParaRPr>
          </a:p>
        </p:txBody>
      </p:sp>
      <p:sp>
        <p:nvSpPr>
          <p:cNvPr id="287" name="Google Shape;287;p35"/>
          <p:cNvSpPr/>
          <p:nvPr/>
        </p:nvSpPr>
        <p:spPr>
          <a:xfrm>
            <a:off x="1929800" y="3569525"/>
            <a:ext cx="2499900" cy="1282200"/>
          </a:xfrm>
          <a:prstGeom prst="cloudCallout">
            <a:avLst>
              <a:gd name="adj1" fmla="val 77283"/>
              <a:gd name="adj2" fmla="val -7367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111111"/>
                </a:solidFill>
                <a:latin typeface="Kalam"/>
                <a:ea typeface="Kalam"/>
                <a:cs typeface="Kalam"/>
                <a:sym typeface="Kalam"/>
              </a:rPr>
              <a:t>Arts subjects</a:t>
            </a:r>
            <a:r>
              <a:rPr lang="en-GB" sz="1800" b="1">
                <a:solidFill>
                  <a:srgbClr val="111111"/>
                </a:solidFill>
                <a:latin typeface="Kalam"/>
                <a:ea typeface="Kalam"/>
                <a:cs typeface="Kalam"/>
                <a:sym typeface="Kalam"/>
              </a:rPr>
              <a:t> </a:t>
            </a:r>
            <a:r>
              <a:rPr lang="en-GB" sz="1800" b="1" i="0" u="none" strike="noStrike" cap="none">
                <a:solidFill>
                  <a:srgbClr val="111111"/>
                </a:solidFill>
                <a:latin typeface="Kalam"/>
                <a:ea typeface="Kalam"/>
                <a:cs typeface="Kalam"/>
                <a:sym typeface="Kalam"/>
              </a:rPr>
              <a:t>are ‘soft’</a:t>
            </a:r>
            <a:endParaRPr sz="1800" b="1" i="0" u="none" strike="noStrike" cap="none">
              <a:solidFill>
                <a:srgbClr val="111111"/>
              </a:solidFill>
              <a:latin typeface="Kalam"/>
              <a:ea typeface="Kalam"/>
              <a:cs typeface="Kalam"/>
              <a:sym typeface="Kalam"/>
            </a:endParaRPr>
          </a:p>
        </p:txBody>
      </p:sp>
      <p:sp>
        <p:nvSpPr>
          <p:cNvPr id="288" name="Google Shape;288;p35"/>
          <p:cNvSpPr/>
          <p:nvPr/>
        </p:nvSpPr>
        <p:spPr>
          <a:xfrm>
            <a:off x="641300" y="35450"/>
            <a:ext cx="2900700" cy="1565100"/>
          </a:xfrm>
          <a:prstGeom prst="cloudCallout">
            <a:avLst>
              <a:gd name="adj1" fmla="val 36370"/>
              <a:gd name="adj2" fmla="val 7104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rgbClr val="111111"/>
                </a:solidFill>
                <a:latin typeface="Kalam"/>
                <a:ea typeface="Kalam"/>
                <a:cs typeface="Kalam"/>
                <a:sym typeface="Kalam"/>
              </a:rPr>
              <a:t>I won’t get into a top university with an arts subject</a:t>
            </a:r>
            <a:endParaRPr sz="1800" b="1" i="0" u="none" strike="noStrike" cap="none" dirty="0">
              <a:solidFill>
                <a:srgbClr val="111111"/>
              </a:solidFill>
              <a:latin typeface="Kalam"/>
              <a:ea typeface="Kalam"/>
              <a:cs typeface="Kalam"/>
              <a:sym typeface="Kalam"/>
            </a:endParaRPr>
          </a:p>
        </p:txBody>
      </p:sp>
      <p:sp>
        <p:nvSpPr>
          <p:cNvPr id="289" name="Google Shape;289;p35"/>
          <p:cNvSpPr/>
          <p:nvPr/>
        </p:nvSpPr>
        <p:spPr>
          <a:xfrm rot="171544" flipH="1">
            <a:off x="6011875" y="66424"/>
            <a:ext cx="3091448" cy="1707926"/>
          </a:xfrm>
          <a:prstGeom prst="cloudCallout">
            <a:avLst>
              <a:gd name="adj1" fmla="val 36370"/>
              <a:gd name="adj2" fmla="val 7104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111111"/>
              </a:solidFill>
              <a:latin typeface="Kalam"/>
              <a:ea typeface="Kalam"/>
              <a:cs typeface="Kalam"/>
              <a:sym typeface="Kalam"/>
            </a:endParaRPr>
          </a:p>
        </p:txBody>
      </p:sp>
      <p:sp>
        <p:nvSpPr>
          <p:cNvPr id="290" name="Google Shape;290;p35"/>
          <p:cNvSpPr txBox="1"/>
          <p:nvPr/>
        </p:nvSpPr>
        <p:spPr>
          <a:xfrm rot="839971">
            <a:off x="6169892" y="412396"/>
            <a:ext cx="2951465" cy="101595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solidFill>
                  <a:srgbClr val="111111"/>
                </a:solidFill>
                <a:latin typeface="Kalam"/>
                <a:ea typeface="Kalam"/>
                <a:cs typeface="Kalam"/>
                <a:sym typeface="Kalam"/>
              </a:rPr>
              <a:t>It’s hard to get a 6/7 in </a:t>
            </a:r>
            <a:endParaRPr sz="1800" b="1">
              <a:solidFill>
                <a:srgbClr val="111111"/>
              </a:solidFill>
              <a:latin typeface="Kalam"/>
              <a:ea typeface="Kalam"/>
              <a:cs typeface="Kalam"/>
              <a:sym typeface="Kalam"/>
            </a:endParaRPr>
          </a:p>
          <a:p>
            <a:pPr marL="0" lvl="0" indent="0" algn="ctr" rtl="0">
              <a:spcBef>
                <a:spcPts val="0"/>
              </a:spcBef>
              <a:spcAft>
                <a:spcPts val="0"/>
              </a:spcAft>
              <a:buNone/>
            </a:pPr>
            <a:r>
              <a:rPr lang="en-GB" sz="1800" b="1">
                <a:solidFill>
                  <a:srgbClr val="111111"/>
                </a:solidFill>
                <a:latin typeface="Kalam"/>
                <a:ea typeface="Kalam"/>
                <a:cs typeface="Kalam"/>
                <a:sym typeface="Kalam"/>
              </a:rPr>
              <a:t>an arts subject - you only need a solid 5!</a:t>
            </a:r>
            <a:endParaRPr sz="1800" b="1">
              <a:solidFill>
                <a:srgbClr val="111111"/>
              </a:solidFill>
              <a:latin typeface="Kalam"/>
              <a:ea typeface="Kalam"/>
              <a:cs typeface="Kalam"/>
              <a:sym typeface="Kala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6"/>
          <p:cNvSpPr txBox="1">
            <a:spLocks noGrp="1"/>
          </p:cNvSpPr>
          <p:nvPr>
            <p:ph type="title"/>
          </p:nvPr>
        </p:nvSpPr>
        <p:spPr>
          <a:xfrm>
            <a:off x="2212300" y="958050"/>
            <a:ext cx="4360200" cy="188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b="1">
                <a:solidFill>
                  <a:srgbClr val="FF00FF"/>
                </a:solidFill>
                <a:latin typeface="Shadows Into Light Two"/>
                <a:ea typeface="Shadows Into Light Two"/>
                <a:cs typeface="Shadows Into Light Two"/>
                <a:sym typeface="Shadows Into Light Two"/>
              </a:rPr>
              <a:t>Facts </a:t>
            </a:r>
            <a:endParaRPr b="1">
              <a:solidFill>
                <a:srgbClr val="FF00FF"/>
              </a:solidFill>
              <a:latin typeface="Shadows Into Light Two"/>
              <a:ea typeface="Shadows Into Light Two"/>
              <a:cs typeface="Shadows Into Light Two"/>
              <a:sym typeface="Shadows Into Light Two"/>
            </a:endParaRPr>
          </a:p>
          <a:p>
            <a:pPr marL="0" lvl="0" indent="0" algn="ctr" rtl="0">
              <a:spcBef>
                <a:spcPts val="0"/>
              </a:spcBef>
              <a:spcAft>
                <a:spcPts val="0"/>
              </a:spcAft>
              <a:buNone/>
            </a:pPr>
            <a:r>
              <a:rPr lang="en-GB" b="1">
                <a:solidFill>
                  <a:srgbClr val="FF00FF"/>
                </a:solidFill>
                <a:latin typeface="Shadows Into Light Two"/>
                <a:ea typeface="Shadows Into Light Two"/>
                <a:cs typeface="Shadows Into Light Two"/>
                <a:sym typeface="Shadows Into Light Two"/>
              </a:rPr>
              <a:t>about IB </a:t>
            </a:r>
            <a:endParaRPr b="1">
              <a:solidFill>
                <a:srgbClr val="FF00FF"/>
              </a:solidFill>
              <a:latin typeface="Shadows Into Light Two"/>
              <a:ea typeface="Shadows Into Light Two"/>
              <a:cs typeface="Shadows Into Light Two"/>
              <a:sym typeface="Shadows Into Light Two"/>
            </a:endParaRPr>
          </a:p>
          <a:p>
            <a:pPr marL="0" lvl="0" indent="0" algn="ctr" rtl="0">
              <a:spcBef>
                <a:spcPts val="0"/>
              </a:spcBef>
              <a:spcAft>
                <a:spcPts val="0"/>
              </a:spcAft>
              <a:buNone/>
            </a:pPr>
            <a:r>
              <a:rPr lang="en-GB" b="1">
                <a:solidFill>
                  <a:srgbClr val="FF00FF"/>
                </a:solidFill>
                <a:latin typeface="Shadows Into Light Two"/>
                <a:ea typeface="Shadows Into Light Two"/>
                <a:cs typeface="Shadows Into Light Two"/>
                <a:sym typeface="Shadows Into Light Two"/>
              </a:rPr>
              <a:t>Theatre at WSA</a:t>
            </a:r>
            <a:endParaRPr b="1">
              <a:solidFill>
                <a:srgbClr val="FF00FF"/>
              </a:solidFill>
              <a:latin typeface="Shadows Into Light Two"/>
              <a:ea typeface="Shadows Into Light Two"/>
              <a:cs typeface="Shadows Into Light Two"/>
              <a:sym typeface="Shadows Into Light Two"/>
            </a:endParaRPr>
          </a:p>
        </p:txBody>
      </p:sp>
      <p:sp>
        <p:nvSpPr>
          <p:cNvPr id="296" name="Google Shape;296;p36"/>
          <p:cNvSpPr/>
          <p:nvPr/>
        </p:nvSpPr>
        <p:spPr>
          <a:xfrm>
            <a:off x="4370125" y="3401675"/>
            <a:ext cx="4742100" cy="1575600"/>
          </a:xfrm>
          <a:prstGeom prst="wedgeRoundRectCallout">
            <a:avLst>
              <a:gd name="adj1" fmla="val -32380"/>
              <a:gd name="adj2" fmla="val -87944"/>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111111"/>
                </a:solidFill>
                <a:latin typeface="Questrial"/>
                <a:ea typeface="Questrial"/>
                <a:cs typeface="Questrial"/>
                <a:sym typeface="Questrial"/>
              </a:rPr>
              <a:t>Arts subjects are seriously challenging, academic, research-based subjects that will teach you more about the research process, creative and critical thinking, problem-solving and collaborating than many other subjects. </a:t>
            </a:r>
            <a:r>
              <a:rPr lang="en-GB" b="1">
                <a:solidFill>
                  <a:srgbClr val="111111"/>
                </a:solidFill>
                <a:latin typeface="Questrial"/>
                <a:ea typeface="Questrial"/>
                <a:cs typeface="Questrial"/>
                <a:sym typeface="Questrial"/>
              </a:rPr>
              <a:t>  </a:t>
            </a:r>
            <a:r>
              <a:rPr lang="en-GB" sz="1400" b="1" i="0" u="none" strike="noStrike" cap="none">
                <a:solidFill>
                  <a:srgbClr val="111111"/>
                </a:solidFill>
                <a:latin typeface="Questrial"/>
                <a:ea typeface="Questrial"/>
                <a:cs typeface="Questrial"/>
                <a:sym typeface="Questrial"/>
              </a:rPr>
              <a:t>Arts subjects teach you to learn, to analyse, to reflect, evaluate, refine and revise. </a:t>
            </a:r>
            <a:endParaRPr sz="1400" b="1" i="0" u="none" strike="noStrike" cap="none">
              <a:solidFill>
                <a:srgbClr val="111111"/>
              </a:solidFill>
              <a:latin typeface="Questrial"/>
              <a:ea typeface="Questrial"/>
              <a:cs typeface="Questrial"/>
              <a:sym typeface="Questrial"/>
            </a:endParaRPr>
          </a:p>
        </p:txBody>
      </p:sp>
      <p:sp>
        <p:nvSpPr>
          <p:cNvPr id="297" name="Google Shape;297;p36"/>
          <p:cNvSpPr/>
          <p:nvPr/>
        </p:nvSpPr>
        <p:spPr>
          <a:xfrm>
            <a:off x="6371650" y="91950"/>
            <a:ext cx="2649000" cy="1598400"/>
          </a:xfrm>
          <a:prstGeom prst="wedgeRoundRectCallout">
            <a:avLst>
              <a:gd name="adj1" fmla="val -77503"/>
              <a:gd name="adj2" fmla="val 72382"/>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300" b="1">
                <a:solidFill>
                  <a:srgbClr val="111111"/>
                </a:solidFill>
                <a:latin typeface="Questrial"/>
                <a:ea typeface="Questrial"/>
                <a:cs typeface="Questrial"/>
                <a:sym typeface="Questrial"/>
              </a:rPr>
              <a:t>WSA </a:t>
            </a:r>
            <a:r>
              <a:rPr lang="en-GB" sz="1300" b="1" i="0" u="none" strike="noStrike" cap="none">
                <a:solidFill>
                  <a:srgbClr val="111111"/>
                </a:solidFill>
                <a:latin typeface="Questrial"/>
                <a:ea typeface="Questrial"/>
                <a:cs typeface="Questrial"/>
                <a:sym typeface="Questrial"/>
              </a:rPr>
              <a:t>Students with Group 6 arts subjects have got</a:t>
            </a:r>
            <a:r>
              <a:rPr lang="en-GB" sz="1300" b="1">
                <a:solidFill>
                  <a:srgbClr val="111111"/>
                </a:solidFill>
                <a:latin typeface="Questrial"/>
                <a:ea typeface="Questrial"/>
                <a:cs typeface="Questrial"/>
                <a:sym typeface="Questrial"/>
              </a:rPr>
              <a:t>ten</a:t>
            </a:r>
            <a:r>
              <a:rPr lang="en-GB" sz="1300" b="1" i="0" u="none" strike="noStrike" cap="none">
                <a:solidFill>
                  <a:srgbClr val="111111"/>
                </a:solidFill>
                <a:latin typeface="Questrial"/>
                <a:ea typeface="Questrial"/>
                <a:cs typeface="Questrial"/>
                <a:sym typeface="Questrial"/>
              </a:rPr>
              <a:t> into: </a:t>
            </a:r>
            <a:endParaRPr sz="1300" b="1" i="0" u="none" strike="noStrike" cap="none">
              <a:solidFill>
                <a:srgbClr val="111111"/>
              </a:solidFill>
              <a:latin typeface="Questrial"/>
              <a:ea typeface="Questrial"/>
              <a:cs typeface="Questrial"/>
              <a:sym typeface="Questrial"/>
            </a:endParaRPr>
          </a:p>
          <a:p>
            <a:pPr marL="0" marR="0" lvl="0" indent="0" algn="ctr" rtl="0">
              <a:lnSpc>
                <a:spcPct val="100000"/>
              </a:lnSpc>
              <a:spcBef>
                <a:spcPts val="0"/>
              </a:spcBef>
              <a:spcAft>
                <a:spcPts val="0"/>
              </a:spcAft>
              <a:buClr>
                <a:schemeClr val="dk1"/>
              </a:buClr>
              <a:buSzPts val="1100"/>
              <a:buFont typeface="Arial"/>
              <a:buNone/>
            </a:pPr>
            <a:r>
              <a:rPr lang="en-GB" sz="1300" b="1">
                <a:solidFill>
                  <a:srgbClr val="111111"/>
                </a:solidFill>
                <a:latin typeface="Questrial"/>
                <a:ea typeface="Questrial"/>
                <a:cs typeface="Questrial"/>
                <a:sym typeface="Questrial"/>
              </a:rPr>
              <a:t>UW, University of Puget Sound, Pacific Lutheran University, UMass Amherst, Ithaca College, Stanford, and many more.</a:t>
            </a:r>
            <a:endParaRPr sz="1300" b="1" i="0" u="none" strike="noStrike" cap="none">
              <a:solidFill>
                <a:srgbClr val="111111"/>
              </a:solidFill>
              <a:latin typeface="Questrial"/>
              <a:ea typeface="Questrial"/>
              <a:cs typeface="Questrial"/>
              <a:sym typeface="Questrial"/>
            </a:endParaRPr>
          </a:p>
        </p:txBody>
      </p:sp>
      <p:sp>
        <p:nvSpPr>
          <p:cNvPr id="298" name="Google Shape;298;p36"/>
          <p:cNvSpPr/>
          <p:nvPr/>
        </p:nvSpPr>
        <p:spPr>
          <a:xfrm flipH="1">
            <a:off x="137475" y="173575"/>
            <a:ext cx="2878800" cy="1690500"/>
          </a:xfrm>
          <a:prstGeom prst="wedgeRoundRectCallout">
            <a:avLst>
              <a:gd name="adj1" fmla="val -64949"/>
              <a:gd name="adj2" fmla="val 34465"/>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i="0" u="none" strike="noStrike" cap="none" dirty="0">
                <a:solidFill>
                  <a:srgbClr val="111111"/>
                </a:solidFill>
                <a:latin typeface="Questrial"/>
                <a:ea typeface="Questrial"/>
                <a:cs typeface="Questrial"/>
                <a:sym typeface="Questrial"/>
              </a:rPr>
              <a:t>It’s hard to get </a:t>
            </a:r>
            <a:r>
              <a:rPr lang="en-GB" dirty="0">
                <a:solidFill>
                  <a:srgbClr val="111111"/>
                </a:solidFill>
                <a:latin typeface="Questrial"/>
                <a:ea typeface="Questrial"/>
                <a:cs typeface="Questrial"/>
                <a:sym typeface="Questrial"/>
              </a:rPr>
              <a:t>score 6/7 </a:t>
            </a:r>
            <a:r>
              <a:rPr lang="en-GB" i="0" u="none" strike="noStrike" cap="none" dirty="0">
                <a:solidFill>
                  <a:srgbClr val="111111"/>
                </a:solidFill>
                <a:latin typeface="Questrial"/>
                <a:ea typeface="Questrial"/>
                <a:cs typeface="Questrial"/>
                <a:sym typeface="Questrial"/>
              </a:rPr>
              <a:t>in all subjects. In most arts subjects, you don’t have an exam, so you have more control over your marks and are freed up </a:t>
            </a:r>
            <a:r>
              <a:rPr lang="en-GB" i="0" u="sng" strike="noStrike" cap="none" dirty="0">
                <a:solidFill>
                  <a:srgbClr val="111111"/>
                </a:solidFill>
                <a:latin typeface="Questrial"/>
                <a:ea typeface="Questrial"/>
                <a:cs typeface="Questrial"/>
                <a:sym typeface="Questrial"/>
              </a:rPr>
              <a:t>to study for 5 subjects’ exams only </a:t>
            </a:r>
            <a:r>
              <a:rPr lang="en-GB" u="sng" dirty="0">
                <a:solidFill>
                  <a:srgbClr val="111111"/>
                </a:solidFill>
                <a:latin typeface="Questrial"/>
                <a:ea typeface="Questrial"/>
                <a:cs typeface="Questrial"/>
                <a:sym typeface="Questrial"/>
              </a:rPr>
              <a:t>in the Spring</a:t>
            </a:r>
            <a:r>
              <a:rPr lang="en-GB" i="0" u="sng" strike="noStrike" cap="none" dirty="0">
                <a:solidFill>
                  <a:srgbClr val="111111"/>
                </a:solidFill>
                <a:latin typeface="Questrial"/>
                <a:ea typeface="Questrial"/>
                <a:cs typeface="Questrial"/>
                <a:sym typeface="Questrial"/>
              </a:rPr>
              <a:t>. </a:t>
            </a:r>
            <a:endParaRPr i="0" u="sng" strike="noStrike" cap="none" dirty="0">
              <a:solidFill>
                <a:srgbClr val="111111"/>
              </a:solidFill>
              <a:latin typeface="Questrial"/>
              <a:ea typeface="Questrial"/>
              <a:cs typeface="Questrial"/>
              <a:sym typeface="Questrial"/>
            </a:endParaRPr>
          </a:p>
        </p:txBody>
      </p:sp>
      <p:sp>
        <p:nvSpPr>
          <p:cNvPr id="299" name="Google Shape;299;p36"/>
          <p:cNvSpPr/>
          <p:nvPr/>
        </p:nvSpPr>
        <p:spPr>
          <a:xfrm rot="10411915">
            <a:off x="101583" y="3537332"/>
            <a:ext cx="3547279" cy="1304310"/>
          </a:xfrm>
          <a:prstGeom prst="wedgeRoundRectCallout">
            <a:avLst>
              <a:gd name="adj1" fmla="val -44457"/>
              <a:gd name="adj2" fmla="val 9096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endParaRPr>
              <a:solidFill>
                <a:srgbClr val="111111"/>
              </a:solidFill>
            </a:endParaRPr>
          </a:p>
        </p:txBody>
      </p:sp>
      <p:sp>
        <p:nvSpPr>
          <p:cNvPr id="300" name="Google Shape;300;p36"/>
          <p:cNvSpPr txBox="1"/>
          <p:nvPr/>
        </p:nvSpPr>
        <p:spPr>
          <a:xfrm rot="-382987">
            <a:off x="327679" y="3558406"/>
            <a:ext cx="3095087" cy="12621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rgbClr val="111111"/>
                </a:solidFill>
                <a:latin typeface="Questrial"/>
                <a:ea typeface="Questrial"/>
                <a:cs typeface="Questrial"/>
                <a:sym typeface="Questrial"/>
              </a:rPr>
              <a:t>The </a:t>
            </a:r>
            <a:r>
              <a:rPr lang="en-GB" b="1" u="sng">
                <a:solidFill>
                  <a:srgbClr val="111111"/>
                </a:solidFill>
                <a:latin typeface="Questrial"/>
                <a:ea typeface="Questrial"/>
                <a:cs typeface="Questrial"/>
                <a:sym typeface="Questrial"/>
              </a:rPr>
              <a:t>average scores</a:t>
            </a:r>
            <a:r>
              <a:rPr lang="en-GB">
                <a:solidFill>
                  <a:srgbClr val="111111"/>
                </a:solidFill>
                <a:latin typeface="Questrial"/>
                <a:ea typeface="Questrial"/>
                <a:cs typeface="Questrial"/>
                <a:sym typeface="Questrial"/>
              </a:rPr>
              <a:t> for IB Theatre at West Sound Academy </a:t>
            </a:r>
            <a:r>
              <a:rPr lang="en-GB" b="1">
                <a:solidFill>
                  <a:srgbClr val="111111"/>
                </a:solidFill>
                <a:latin typeface="Questrial"/>
                <a:ea typeface="Questrial"/>
                <a:cs typeface="Questrial"/>
                <a:sym typeface="Questrial"/>
              </a:rPr>
              <a:t>are 5’s and 6’s.</a:t>
            </a:r>
            <a:r>
              <a:rPr lang="en-GB">
                <a:solidFill>
                  <a:srgbClr val="111111"/>
                </a:solidFill>
                <a:latin typeface="Questrial"/>
                <a:ea typeface="Questrial"/>
                <a:cs typeface="Questrial"/>
                <a:sym typeface="Questrial"/>
              </a:rPr>
              <a:t> There have been WSA IB Theatre students who have earned a </a:t>
            </a:r>
            <a:r>
              <a:rPr lang="en-GB" b="1">
                <a:solidFill>
                  <a:srgbClr val="111111"/>
                </a:solidFill>
                <a:latin typeface="Questrial"/>
                <a:ea typeface="Questrial"/>
                <a:cs typeface="Questrial"/>
                <a:sym typeface="Questrial"/>
              </a:rPr>
              <a:t>7 as their  final score at as WSA.</a:t>
            </a:r>
            <a:endParaRPr>
              <a:latin typeface="Questrial"/>
              <a:ea typeface="Questrial"/>
              <a:cs typeface="Questrial"/>
              <a:sym typeface="Quest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7"/>
          <p:cNvSpPr txBox="1">
            <a:spLocks noGrp="1"/>
          </p:cNvSpPr>
          <p:nvPr>
            <p:ph type="title"/>
          </p:nvPr>
        </p:nvSpPr>
        <p:spPr>
          <a:xfrm>
            <a:off x="495300" y="225226"/>
            <a:ext cx="8153400" cy="77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b="1" dirty="0">
                <a:solidFill>
                  <a:schemeClr val="dk1"/>
                </a:solidFill>
                <a:latin typeface="Shadows Into Light Two"/>
                <a:ea typeface="Shadows Into Light Two"/>
                <a:cs typeface="Shadows Into Light Two"/>
                <a:sym typeface="Shadows Into Light Two"/>
              </a:rPr>
              <a:t>Pamoja Online Reality Check</a:t>
            </a:r>
            <a:endParaRPr b="1" dirty="0">
              <a:solidFill>
                <a:schemeClr val="dk1"/>
              </a:solidFill>
              <a:latin typeface="Shadows Into Light Two"/>
              <a:ea typeface="Shadows Into Light Two"/>
              <a:cs typeface="Shadows Into Light Two"/>
              <a:sym typeface="Shadows Into Light Two"/>
            </a:endParaRPr>
          </a:p>
        </p:txBody>
      </p:sp>
      <p:sp>
        <p:nvSpPr>
          <p:cNvPr id="306" name="Google Shape;306;p37"/>
          <p:cNvSpPr txBox="1">
            <a:spLocks noGrp="1"/>
          </p:cNvSpPr>
          <p:nvPr>
            <p:ph type="body" idx="1"/>
          </p:nvPr>
        </p:nvSpPr>
        <p:spPr>
          <a:xfrm>
            <a:off x="609600" y="980350"/>
            <a:ext cx="8153400" cy="405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111111"/>
              </a:buClr>
              <a:buSzPts val="1800"/>
              <a:buChar char="➔"/>
            </a:pPr>
            <a:r>
              <a:rPr lang="en-GB" sz="1800" b="1">
                <a:solidFill>
                  <a:srgbClr val="111111"/>
                </a:solidFill>
              </a:rPr>
              <a:t>A Pamoja class is entirely online</a:t>
            </a:r>
            <a:r>
              <a:rPr lang="en-GB" sz="1800">
                <a:solidFill>
                  <a:srgbClr val="111111"/>
                </a:solidFill>
              </a:rPr>
              <a:t> - as yourself did you enjoy learning in Zoom?</a:t>
            </a:r>
            <a:br>
              <a:rPr lang="en-GB" sz="1800">
                <a:solidFill>
                  <a:srgbClr val="111111"/>
                </a:solidFill>
              </a:rPr>
            </a:br>
            <a:endParaRPr sz="800">
              <a:solidFill>
                <a:srgbClr val="111111"/>
              </a:solidFill>
            </a:endParaRPr>
          </a:p>
          <a:p>
            <a:pPr marL="457200" lvl="0" indent="-342900" algn="l" rtl="0">
              <a:spcBef>
                <a:spcPts val="0"/>
              </a:spcBef>
              <a:spcAft>
                <a:spcPts val="0"/>
              </a:spcAft>
              <a:buClr>
                <a:srgbClr val="111111"/>
              </a:buClr>
              <a:buSzPts val="1800"/>
              <a:buChar char="➔"/>
            </a:pPr>
            <a:r>
              <a:rPr lang="en-GB" sz="1800" b="1">
                <a:solidFill>
                  <a:srgbClr val="111111"/>
                </a:solidFill>
              </a:rPr>
              <a:t>Student Fact:</a:t>
            </a:r>
            <a:r>
              <a:rPr lang="en-GB" sz="1800">
                <a:solidFill>
                  <a:srgbClr val="111111"/>
                </a:solidFill>
              </a:rPr>
              <a:t> “There are no teachers here at WSA to answer your subject questions and it is so frustrating.  I don’t even know all the vocabulary for my exam or the equations I’m supposed to use.” (quote from a current WSA Pamoja student.)</a:t>
            </a:r>
            <a:br>
              <a:rPr lang="en-GB" sz="1800">
                <a:solidFill>
                  <a:srgbClr val="111111"/>
                </a:solidFill>
              </a:rPr>
            </a:br>
            <a:endParaRPr sz="1200">
              <a:solidFill>
                <a:srgbClr val="111111"/>
              </a:solidFill>
            </a:endParaRPr>
          </a:p>
          <a:p>
            <a:pPr marL="457200" lvl="0" indent="-342900" algn="l" rtl="0">
              <a:spcBef>
                <a:spcPts val="0"/>
              </a:spcBef>
              <a:spcAft>
                <a:spcPts val="0"/>
              </a:spcAft>
              <a:buClr>
                <a:srgbClr val="111111"/>
              </a:buClr>
              <a:buSzPts val="1800"/>
              <a:buChar char="➔"/>
            </a:pPr>
            <a:r>
              <a:rPr lang="en-GB" sz="1800" b="1">
                <a:solidFill>
                  <a:srgbClr val="111111"/>
                </a:solidFill>
              </a:rPr>
              <a:t>Course work with Pamoja</a:t>
            </a:r>
            <a:r>
              <a:rPr lang="en-GB" sz="1800">
                <a:solidFill>
                  <a:srgbClr val="111111"/>
                </a:solidFill>
              </a:rPr>
              <a:t> - Work is assigned on Wednesday and it is due the following Tuesday - no if, ands or buts. </a:t>
            </a:r>
            <a:br>
              <a:rPr lang="en-GB" sz="1800">
                <a:solidFill>
                  <a:srgbClr val="111111"/>
                </a:solidFill>
              </a:rPr>
            </a:br>
            <a:endParaRPr sz="1200">
              <a:solidFill>
                <a:srgbClr val="111111"/>
              </a:solidFill>
            </a:endParaRPr>
          </a:p>
          <a:p>
            <a:pPr marL="457200" lvl="0" indent="-342900" algn="l" rtl="0">
              <a:spcBef>
                <a:spcPts val="0"/>
              </a:spcBef>
              <a:spcAft>
                <a:spcPts val="0"/>
              </a:spcAft>
              <a:buClr>
                <a:srgbClr val="111111"/>
              </a:buClr>
              <a:buSzPts val="1800"/>
              <a:buChar char="➔"/>
            </a:pPr>
            <a:r>
              <a:rPr lang="en-GB" sz="1800" b="1">
                <a:solidFill>
                  <a:srgbClr val="111111"/>
                </a:solidFill>
              </a:rPr>
              <a:t>Late work:</a:t>
            </a:r>
            <a:r>
              <a:rPr lang="en-GB" sz="1800">
                <a:solidFill>
                  <a:srgbClr val="111111"/>
                </a:solidFill>
              </a:rPr>
              <a:t> If you do not have your homework done done and turned in - </a:t>
            </a:r>
            <a:r>
              <a:rPr lang="en-GB" sz="1800" u="sng">
                <a:solidFill>
                  <a:srgbClr val="111111"/>
                </a:solidFill>
              </a:rPr>
              <a:t>you receive no credit for that assignment.  There is no negotiation.</a:t>
            </a:r>
            <a:br>
              <a:rPr lang="en-GB" sz="1800" u="sng">
                <a:solidFill>
                  <a:srgbClr val="111111"/>
                </a:solidFill>
              </a:rPr>
            </a:br>
            <a:endParaRPr sz="1200" u="sng">
              <a:solidFill>
                <a:srgbClr val="111111"/>
              </a:solidFill>
            </a:endParaRPr>
          </a:p>
          <a:p>
            <a:pPr marL="914400" lvl="1" indent="-342900" algn="l" rtl="0">
              <a:spcBef>
                <a:spcPts val="0"/>
              </a:spcBef>
              <a:spcAft>
                <a:spcPts val="0"/>
              </a:spcAft>
              <a:buClr>
                <a:srgbClr val="111111"/>
              </a:buClr>
              <a:buSzPts val="1800"/>
              <a:buChar char="◆"/>
            </a:pPr>
            <a:r>
              <a:rPr lang="en-GB" sz="1800">
                <a:solidFill>
                  <a:srgbClr val="111111"/>
                </a:solidFill>
              </a:rPr>
              <a:t>You are responsible for completing your work whether your questions have been answered or not.</a:t>
            </a:r>
            <a:endParaRPr sz="1800">
              <a:solidFill>
                <a:srgbClr val="111111"/>
              </a:solidFill>
            </a:endParaRPr>
          </a:p>
          <a:p>
            <a:pPr marL="0" lvl="0" indent="0" algn="l" rtl="0">
              <a:spcBef>
                <a:spcPts val="700"/>
              </a:spcBef>
              <a:spcAft>
                <a:spcPts val="0"/>
              </a:spcAft>
              <a:buNone/>
            </a:pPr>
            <a:endParaRPr sz="1800">
              <a:solidFill>
                <a:srgbClr val="11111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8"/>
          <p:cNvSpPr txBox="1">
            <a:spLocks noGrp="1"/>
          </p:cNvSpPr>
          <p:nvPr>
            <p:ph type="title"/>
          </p:nvPr>
        </p:nvSpPr>
        <p:spPr>
          <a:xfrm>
            <a:off x="609600" y="0"/>
            <a:ext cx="8153400" cy="71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200" b="1" dirty="0">
                <a:solidFill>
                  <a:srgbClr val="E50880"/>
                </a:solidFill>
                <a:latin typeface="Shadows Into Light Two"/>
                <a:ea typeface="Shadows Into Light Two"/>
                <a:cs typeface="Shadows Into Light Two"/>
                <a:sym typeface="Shadows Into Light Two"/>
              </a:rPr>
              <a:t>Straight Facts about Earning the IB Diploma</a:t>
            </a:r>
            <a:endParaRPr sz="3200" b="1" dirty="0">
              <a:solidFill>
                <a:srgbClr val="E50880"/>
              </a:solidFill>
              <a:latin typeface="Shadows Into Light Two"/>
              <a:ea typeface="Shadows Into Light Two"/>
              <a:cs typeface="Shadows Into Light Two"/>
              <a:sym typeface="Shadows Into Light Two"/>
            </a:endParaRPr>
          </a:p>
        </p:txBody>
      </p:sp>
      <p:sp>
        <p:nvSpPr>
          <p:cNvPr id="312" name="Google Shape;312;p38"/>
          <p:cNvSpPr txBox="1">
            <a:spLocks noGrp="1"/>
          </p:cNvSpPr>
          <p:nvPr>
            <p:ph type="body" idx="1"/>
          </p:nvPr>
        </p:nvSpPr>
        <p:spPr>
          <a:xfrm>
            <a:off x="609600" y="712488"/>
            <a:ext cx="8153400" cy="4428000"/>
          </a:xfrm>
          <a:prstGeom prst="rect">
            <a:avLst/>
          </a:prstGeom>
        </p:spPr>
        <p:txBody>
          <a:bodyPr spcFirstLastPara="1" wrap="square" lIns="91425" tIns="91425" rIns="91425" bIns="91425" anchor="t" anchorCtr="0">
            <a:spAutoFit/>
          </a:bodyPr>
          <a:lstStyle/>
          <a:p>
            <a:pPr marL="457200" lvl="0" indent="-342900" algn="l" rtl="0">
              <a:spcBef>
                <a:spcPts val="0"/>
              </a:spcBef>
              <a:spcAft>
                <a:spcPts val="0"/>
              </a:spcAft>
              <a:buClr>
                <a:srgbClr val="111111"/>
              </a:buClr>
              <a:buSzPts val="1800"/>
              <a:buChar char="➔"/>
            </a:pPr>
            <a:r>
              <a:rPr lang="en-GB" sz="1800">
                <a:solidFill>
                  <a:srgbClr val="111111"/>
                </a:solidFill>
              </a:rPr>
              <a:t>You need to a combined </a:t>
            </a:r>
            <a:r>
              <a:rPr lang="en-GB" sz="1800" b="1">
                <a:solidFill>
                  <a:srgbClr val="111111"/>
                </a:solidFill>
              </a:rPr>
              <a:t>score of 24 to earn the IB Diploma</a:t>
            </a:r>
            <a:endParaRPr sz="1800" b="1">
              <a:solidFill>
                <a:srgbClr val="111111"/>
              </a:solidFill>
            </a:endParaRPr>
          </a:p>
          <a:p>
            <a:pPr marL="457200" lvl="0" indent="-342900" algn="l" rtl="0">
              <a:spcBef>
                <a:spcPts val="1000"/>
              </a:spcBef>
              <a:spcAft>
                <a:spcPts val="0"/>
              </a:spcAft>
              <a:buClr>
                <a:srgbClr val="111111"/>
              </a:buClr>
              <a:buSzPts val="1800"/>
              <a:buChar char="➔"/>
            </a:pPr>
            <a:r>
              <a:rPr lang="en-GB" sz="1800">
                <a:solidFill>
                  <a:srgbClr val="111111"/>
                </a:solidFill>
              </a:rPr>
              <a:t>What do you need: Earning the diploma is based on a combination of your HL &amp; SL assessments + your EE grade + your TOK score + completing CAS and together those must equal 24 (or higher) = your IB Diploma</a:t>
            </a:r>
            <a:endParaRPr sz="1800">
              <a:solidFill>
                <a:srgbClr val="111111"/>
              </a:solidFill>
            </a:endParaRPr>
          </a:p>
          <a:p>
            <a:pPr marL="457200" lvl="0" indent="-342900" algn="l" rtl="0">
              <a:spcBef>
                <a:spcPts val="1000"/>
              </a:spcBef>
              <a:spcAft>
                <a:spcPts val="0"/>
              </a:spcAft>
              <a:buClr>
                <a:srgbClr val="111111"/>
              </a:buClr>
              <a:buSzPts val="1800"/>
              <a:buChar char="➔"/>
            </a:pPr>
            <a:r>
              <a:rPr lang="en-GB" sz="1800" b="1">
                <a:solidFill>
                  <a:srgbClr val="111111"/>
                </a:solidFill>
              </a:rPr>
              <a:t>For your Group 6 you should choose the course you feel you will score the highest in to maximize your chances of earning the DP whether you choose HL or SL</a:t>
            </a:r>
            <a:endParaRPr sz="1800" b="1">
              <a:solidFill>
                <a:srgbClr val="111111"/>
              </a:solidFill>
            </a:endParaRPr>
          </a:p>
          <a:p>
            <a:pPr marL="457200" lvl="0" indent="-342900" algn="l" rtl="0">
              <a:spcBef>
                <a:spcPts val="1000"/>
              </a:spcBef>
              <a:spcAft>
                <a:spcPts val="0"/>
              </a:spcAft>
              <a:buClr>
                <a:srgbClr val="111111"/>
              </a:buClr>
              <a:buSzPts val="1800"/>
              <a:buChar char="➔"/>
            </a:pPr>
            <a:r>
              <a:rPr lang="en-GB" sz="1800" b="1">
                <a:solidFill>
                  <a:srgbClr val="111111"/>
                </a:solidFill>
              </a:rPr>
              <a:t>Many students tell me </a:t>
            </a:r>
            <a:r>
              <a:rPr lang="en-GB" sz="1800" i="1">
                <a:solidFill>
                  <a:srgbClr val="111111"/>
                </a:solidFill>
              </a:rPr>
              <a:t>“I’m taking the Pamoja course because it is the subject I want to study in college,” </a:t>
            </a:r>
            <a:r>
              <a:rPr lang="en-GB" sz="1800">
                <a:solidFill>
                  <a:srgbClr val="111111"/>
                </a:solidFill>
              </a:rPr>
              <a:t> </a:t>
            </a:r>
            <a:endParaRPr sz="1800">
              <a:solidFill>
                <a:srgbClr val="111111"/>
              </a:solidFill>
            </a:endParaRPr>
          </a:p>
          <a:p>
            <a:pPr marL="457200" lvl="0" indent="-342900" algn="l" rtl="0">
              <a:spcBef>
                <a:spcPts val="1000"/>
              </a:spcBef>
              <a:spcAft>
                <a:spcPts val="0"/>
              </a:spcAft>
              <a:buClr>
                <a:srgbClr val="111111"/>
              </a:buClr>
              <a:buSzPts val="1800"/>
              <a:buChar char="➔"/>
            </a:pPr>
            <a:r>
              <a:rPr lang="en-GB" sz="1800" b="1">
                <a:solidFill>
                  <a:srgbClr val="111111"/>
                </a:solidFill>
              </a:rPr>
              <a:t>You need to get into college first</a:t>
            </a:r>
            <a:r>
              <a:rPr lang="en-GB" sz="1800">
                <a:solidFill>
                  <a:srgbClr val="111111"/>
                </a:solidFill>
              </a:rPr>
              <a:t> - </a:t>
            </a:r>
            <a:r>
              <a:rPr lang="en-GB" sz="1800" b="1" u="sng">
                <a:solidFill>
                  <a:srgbClr val="111111"/>
                </a:solidFill>
              </a:rPr>
              <a:t>so focus on getting the diploma</a:t>
            </a:r>
            <a:r>
              <a:rPr lang="en-GB" sz="1800" b="1">
                <a:solidFill>
                  <a:srgbClr val="111111"/>
                </a:solidFill>
              </a:rPr>
              <a:t> NOW</a:t>
            </a:r>
            <a:r>
              <a:rPr lang="en-GB" sz="1800">
                <a:solidFill>
                  <a:srgbClr val="111111"/>
                </a:solidFill>
              </a:rPr>
              <a:t>  and then you can study that other subject when you get to college.</a:t>
            </a:r>
            <a:endParaRPr sz="1800">
              <a:solidFill>
                <a:srgbClr val="111111"/>
              </a:solidFill>
            </a:endParaRPr>
          </a:p>
          <a:p>
            <a:pPr marL="457200" lvl="0" indent="-342900" algn="l" rtl="0">
              <a:spcBef>
                <a:spcPts val="1000"/>
              </a:spcBef>
              <a:spcAft>
                <a:spcPts val="0"/>
              </a:spcAft>
              <a:buClr>
                <a:srgbClr val="111111"/>
              </a:buClr>
              <a:buSzPts val="1800"/>
              <a:buChar char="➔"/>
            </a:pPr>
            <a:r>
              <a:rPr lang="en-GB" sz="1800" b="1">
                <a:solidFill>
                  <a:srgbClr val="111111"/>
                </a:solidFill>
              </a:rPr>
              <a:t>Remember </a:t>
            </a:r>
            <a:r>
              <a:rPr lang="en-GB" sz="1800">
                <a:solidFill>
                  <a:srgbClr val="111111"/>
                </a:solidFill>
              </a:rPr>
              <a:t>- “</a:t>
            </a:r>
            <a:r>
              <a:rPr lang="en-GB" sz="1800">
                <a:solidFill>
                  <a:srgbClr val="111111"/>
                </a:solidFill>
                <a:highlight>
                  <a:srgbClr val="FFFFFF"/>
                </a:highlight>
              </a:rPr>
              <a:t>As many as 50 to 75% of all undergraduate students change majors at least one time before earning a degree.”</a:t>
            </a:r>
            <a:endParaRPr sz="1800">
              <a:solidFill>
                <a:srgbClr val="111111"/>
              </a:solidFill>
            </a:endParaRPr>
          </a:p>
        </p:txBody>
      </p:sp>
      <p:sp>
        <p:nvSpPr>
          <p:cNvPr id="313" name="Google Shape;313;p38"/>
          <p:cNvSpPr txBox="1"/>
          <p:nvPr/>
        </p:nvSpPr>
        <p:spPr>
          <a:xfrm>
            <a:off x="3350925" y="4901325"/>
            <a:ext cx="5543100" cy="24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latin typeface="Lato"/>
                <a:ea typeface="Lato"/>
                <a:cs typeface="Lato"/>
                <a:sym typeface="Lato"/>
              </a:rPr>
              <a:t>Source: </a:t>
            </a:r>
            <a:r>
              <a:rPr lang="en-GB" sz="800" u="sng">
                <a:solidFill>
                  <a:schemeClr val="hlink"/>
                </a:solidFill>
                <a:latin typeface="Lato"/>
                <a:ea typeface="Lato"/>
                <a:cs typeface="Lato"/>
                <a:sym typeface="Lato"/>
                <a:hlinkClick r:id="rId3"/>
              </a:rPr>
              <a:t>https://exploration.osu.edu/Breaking%20Up%20Is%20Hard%20to%20Do/Changing%20Majors%201.14.pdf</a:t>
            </a:r>
            <a:r>
              <a:rPr lang="en-GB" sz="800">
                <a:latin typeface="Lato"/>
                <a:ea typeface="Lato"/>
                <a:cs typeface="Lato"/>
                <a:sym typeface="Lato"/>
              </a:rPr>
              <a:t> </a:t>
            </a:r>
            <a:endParaRPr sz="800">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9" name="Google Shape;319;p39"/>
          <p:cNvPicPr preferRelativeResize="0"/>
          <p:nvPr/>
        </p:nvPicPr>
        <p:blipFill rotWithShape="1">
          <a:blip r:embed="rId3">
            <a:alphaModFix/>
          </a:blip>
          <a:srcRect/>
          <a:stretch/>
        </p:blipFill>
        <p:spPr>
          <a:xfrm>
            <a:off x="2758996" y="0"/>
            <a:ext cx="3626007" cy="5143499"/>
          </a:xfrm>
          <a:prstGeom prst="rect">
            <a:avLst/>
          </a:prstGeom>
          <a:noFill/>
          <a:ln>
            <a:noFill/>
          </a:ln>
        </p:spPr>
      </p:pic>
      <p:sp>
        <p:nvSpPr>
          <p:cNvPr id="320" name="Google Shape;320;p39"/>
          <p:cNvSpPr txBox="1"/>
          <p:nvPr/>
        </p:nvSpPr>
        <p:spPr>
          <a:xfrm>
            <a:off x="190550" y="231475"/>
            <a:ext cx="2307000" cy="27429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00000"/>
              </a:lnSpc>
              <a:spcBef>
                <a:spcPts val="0"/>
              </a:spcBef>
              <a:spcAft>
                <a:spcPts val="0"/>
              </a:spcAft>
              <a:buClr>
                <a:srgbClr val="000000"/>
              </a:buClr>
              <a:buSzPts val="1200"/>
              <a:buFont typeface="Shadows Into Light Two"/>
              <a:buAutoNum type="arabicPeriod"/>
            </a:pPr>
            <a:r>
              <a:rPr lang="en-GB" sz="1200" b="1" i="0" u="none" strike="noStrike" cap="none">
                <a:solidFill>
                  <a:srgbClr val="000000"/>
                </a:solidFill>
                <a:latin typeface="Shadows Into Light Two"/>
                <a:ea typeface="Shadows Into Light Two"/>
                <a:cs typeface="Shadows Into Light Two"/>
                <a:sym typeface="Shadows Into Light Two"/>
              </a:rPr>
              <a:t>USING INITIATIVE &amp; BEING SELF-MOTIVATED</a:t>
            </a:r>
            <a:endParaRPr sz="1200" b="1" i="0" u="none" strike="noStrike" cap="none">
              <a:solidFill>
                <a:srgbClr val="000000"/>
              </a:solidFill>
              <a:latin typeface="Shadows Into Light Two"/>
              <a:ea typeface="Shadows Into Light Two"/>
              <a:cs typeface="Shadows Into Light Two"/>
              <a:sym typeface="Shadows Into Light Two"/>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Shadows Into Light Two"/>
              <a:ea typeface="Shadows Into Light Two"/>
              <a:cs typeface="Shadows Into Light Two"/>
              <a:sym typeface="Shadows Into Light Two"/>
            </a:endParaRPr>
          </a:p>
          <a:p>
            <a:pPr marL="457200" marR="0" lvl="0" indent="-304800" algn="l" rtl="0">
              <a:lnSpc>
                <a:spcPct val="100000"/>
              </a:lnSpc>
              <a:spcBef>
                <a:spcPts val="0"/>
              </a:spcBef>
              <a:spcAft>
                <a:spcPts val="0"/>
              </a:spcAft>
              <a:buClr>
                <a:srgbClr val="000000"/>
              </a:buClr>
              <a:buSzPts val="1200"/>
              <a:buFont typeface="Shadows Into Light Two"/>
              <a:buAutoNum type="arabicPeriod"/>
            </a:pPr>
            <a:r>
              <a:rPr lang="en-GB" sz="1200" b="1" i="0" u="none" strike="noStrike" cap="none">
                <a:solidFill>
                  <a:srgbClr val="000000"/>
                </a:solidFill>
                <a:latin typeface="Shadows Into Light Two"/>
                <a:ea typeface="Shadows Into Light Two"/>
                <a:cs typeface="Shadows Into Light Two"/>
                <a:sym typeface="Shadows Into Light Two"/>
              </a:rPr>
              <a:t>ORGANISATIONAL SKILLS</a:t>
            </a:r>
            <a:endParaRPr sz="1200" b="1" i="0" u="none" strike="noStrike" cap="none">
              <a:solidFill>
                <a:srgbClr val="000000"/>
              </a:solidFill>
              <a:latin typeface="Shadows Into Light Two"/>
              <a:ea typeface="Shadows Into Light Two"/>
              <a:cs typeface="Shadows Into Light Two"/>
              <a:sym typeface="Shadows Into Light Two"/>
            </a:endParaRPr>
          </a:p>
          <a:p>
            <a:pPr marL="0" marR="0" lvl="0" indent="0" algn="l" rtl="0">
              <a:lnSpc>
                <a:spcPct val="100000"/>
              </a:lnSpc>
              <a:spcBef>
                <a:spcPts val="0"/>
              </a:spcBef>
              <a:spcAft>
                <a:spcPts val="0"/>
              </a:spcAft>
              <a:buNone/>
            </a:pPr>
            <a:endParaRPr sz="1200" b="1">
              <a:latin typeface="Shadows Into Light Two"/>
              <a:ea typeface="Shadows Into Light Two"/>
              <a:cs typeface="Shadows Into Light Two"/>
              <a:sym typeface="Shadows Into Light Two"/>
            </a:endParaRPr>
          </a:p>
          <a:p>
            <a:pPr marL="457200" marR="0" lvl="0" indent="-304800" algn="l" rtl="0">
              <a:lnSpc>
                <a:spcPct val="100000"/>
              </a:lnSpc>
              <a:spcBef>
                <a:spcPts val="0"/>
              </a:spcBef>
              <a:spcAft>
                <a:spcPts val="0"/>
              </a:spcAft>
              <a:buClr>
                <a:srgbClr val="000000"/>
              </a:buClr>
              <a:buSzPts val="1200"/>
              <a:buFont typeface="Shadows Into Light Two"/>
              <a:buAutoNum type="arabicPeriod"/>
            </a:pPr>
            <a:r>
              <a:rPr lang="en-GB" sz="1200" b="1" i="0" u="none" strike="noStrike" cap="none">
                <a:solidFill>
                  <a:srgbClr val="000000"/>
                </a:solidFill>
                <a:latin typeface="Shadows Into Light Two"/>
                <a:ea typeface="Shadows Into Light Two"/>
                <a:cs typeface="Shadows Into Light Two"/>
                <a:sym typeface="Shadows Into Light Two"/>
              </a:rPr>
              <a:t>WORKING UNDER PRESSURE &amp; TO </a:t>
            </a:r>
            <a:r>
              <a:rPr lang="en-GB" sz="1200" b="1">
                <a:latin typeface="Shadows Into Light Two"/>
                <a:ea typeface="Shadows Into Light Two"/>
                <a:cs typeface="Shadows Into Light Two"/>
                <a:sym typeface="Shadows Into Light Two"/>
              </a:rPr>
              <a:t>MEET </a:t>
            </a:r>
            <a:r>
              <a:rPr lang="en-GB" sz="1200" b="1" i="0" u="none" strike="noStrike" cap="none">
                <a:solidFill>
                  <a:srgbClr val="000000"/>
                </a:solidFill>
                <a:latin typeface="Shadows Into Light Two"/>
                <a:ea typeface="Shadows Into Light Two"/>
                <a:cs typeface="Shadows Into Light Two"/>
                <a:sym typeface="Shadows Into Light Two"/>
              </a:rPr>
              <a:t>DEADLINES</a:t>
            </a:r>
            <a:endParaRPr sz="1200" b="1">
              <a:latin typeface="Shadows Into Light Two"/>
              <a:ea typeface="Shadows Into Light Two"/>
              <a:cs typeface="Shadows Into Light Two"/>
              <a:sym typeface="Shadows Into Light Two"/>
            </a:endParaRPr>
          </a:p>
          <a:p>
            <a:pPr marL="914400" marR="0" lvl="0" indent="0" algn="l" rtl="0">
              <a:lnSpc>
                <a:spcPct val="100000"/>
              </a:lnSpc>
              <a:spcBef>
                <a:spcPts val="0"/>
              </a:spcBef>
              <a:spcAft>
                <a:spcPts val="0"/>
              </a:spcAft>
              <a:buNone/>
            </a:pPr>
            <a:endParaRPr sz="1200" b="1">
              <a:latin typeface="Shadows Into Light Two"/>
              <a:ea typeface="Shadows Into Light Two"/>
              <a:cs typeface="Shadows Into Light Two"/>
              <a:sym typeface="Shadows Into Light Two"/>
            </a:endParaRPr>
          </a:p>
          <a:p>
            <a:pPr marL="457200" marR="0" lvl="0" indent="-304800" algn="l" rtl="0">
              <a:lnSpc>
                <a:spcPct val="100000"/>
              </a:lnSpc>
              <a:spcBef>
                <a:spcPts val="0"/>
              </a:spcBef>
              <a:spcAft>
                <a:spcPts val="0"/>
              </a:spcAft>
              <a:buClr>
                <a:srgbClr val="000000"/>
              </a:buClr>
              <a:buSzPts val="1200"/>
              <a:buFont typeface="Shadows Into Light Two"/>
              <a:buAutoNum type="arabicPeriod"/>
            </a:pPr>
            <a:r>
              <a:rPr lang="en-GB" sz="1200" b="1" i="0" u="none" strike="noStrike" cap="none">
                <a:solidFill>
                  <a:srgbClr val="000000"/>
                </a:solidFill>
                <a:latin typeface="Shadows Into Light Two"/>
                <a:ea typeface="Shadows Into Light Two"/>
                <a:cs typeface="Shadows Into Light Two"/>
                <a:sym typeface="Shadows Into Light Two"/>
              </a:rPr>
              <a:t>ABILITY TO LEARN &amp; ADAPT</a:t>
            </a:r>
            <a:endParaRPr sz="1200" b="1">
              <a:latin typeface="Shadows Into Light Two"/>
              <a:ea typeface="Shadows Into Light Two"/>
              <a:cs typeface="Shadows Into Light Two"/>
              <a:sym typeface="Shadows Into Light Two"/>
            </a:endParaRPr>
          </a:p>
          <a:p>
            <a:pPr marL="914400" marR="0" lvl="0" indent="0" algn="l" rtl="0">
              <a:lnSpc>
                <a:spcPct val="100000"/>
              </a:lnSpc>
              <a:spcBef>
                <a:spcPts val="0"/>
              </a:spcBef>
              <a:spcAft>
                <a:spcPts val="0"/>
              </a:spcAft>
              <a:buNone/>
            </a:pPr>
            <a:endParaRPr sz="1200" b="1">
              <a:latin typeface="Shadows Into Light Two"/>
              <a:ea typeface="Shadows Into Light Two"/>
              <a:cs typeface="Shadows Into Light Two"/>
              <a:sym typeface="Shadows Into Light Two"/>
            </a:endParaRPr>
          </a:p>
          <a:p>
            <a:pPr marL="457200" marR="0" lvl="0" indent="-304800" algn="l" rtl="0">
              <a:lnSpc>
                <a:spcPct val="100000"/>
              </a:lnSpc>
              <a:spcBef>
                <a:spcPts val="0"/>
              </a:spcBef>
              <a:spcAft>
                <a:spcPts val="0"/>
              </a:spcAft>
              <a:buClr>
                <a:srgbClr val="000000"/>
              </a:buClr>
              <a:buSzPts val="1200"/>
              <a:buFont typeface="Shadows Into Light Two"/>
              <a:buAutoNum type="arabicPeriod"/>
            </a:pPr>
            <a:r>
              <a:rPr lang="en-GB" sz="1200" b="1" i="0" u="none" strike="noStrike" cap="none">
                <a:solidFill>
                  <a:srgbClr val="000000"/>
                </a:solidFill>
                <a:latin typeface="Shadows Into Light Two"/>
                <a:ea typeface="Shadows Into Light Two"/>
                <a:cs typeface="Shadows Into Light Two"/>
                <a:sym typeface="Shadows Into Light Two"/>
              </a:rPr>
              <a:t>COMMUNICATION &amp; INTERPERSONAL SKILLS</a:t>
            </a:r>
            <a:endParaRPr sz="1200" b="1" i="0" u="none" strike="noStrike" cap="none">
              <a:solidFill>
                <a:srgbClr val="000000"/>
              </a:solidFill>
              <a:latin typeface="Shadows Into Light Two"/>
              <a:ea typeface="Shadows Into Light Two"/>
              <a:cs typeface="Shadows Into Light Two"/>
              <a:sym typeface="Shadows Into Light Two"/>
            </a:endParaRPr>
          </a:p>
        </p:txBody>
      </p:sp>
      <p:sp>
        <p:nvSpPr>
          <p:cNvPr id="321" name="Google Shape;321;p39"/>
          <p:cNvSpPr txBox="1"/>
          <p:nvPr/>
        </p:nvSpPr>
        <p:spPr>
          <a:xfrm>
            <a:off x="6783275" y="231475"/>
            <a:ext cx="21744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dirty="0">
                <a:solidFill>
                  <a:srgbClr val="000000"/>
                </a:solidFill>
                <a:latin typeface="Shadows Into Light Two"/>
                <a:ea typeface="Shadows Into Light Two"/>
                <a:cs typeface="Shadows Into Light Two"/>
                <a:sym typeface="Shadows Into Light Two"/>
              </a:rPr>
              <a:t>6. TEAMWORK</a:t>
            </a:r>
            <a:endParaRPr sz="12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l" rtl="0">
              <a:lnSpc>
                <a:spcPct val="100000"/>
              </a:lnSpc>
              <a:spcBef>
                <a:spcPts val="0"/>
              </a:spcBef>
              <a:spcAft>
                <a:spcPts val="0"/>
              </a:spcAft>
              <a:buClr>
                <a:srgbClr val="000000"/>
              </a:buClr>
              <a:buSzPts val="1200"/>
              <a:buFont typeface="Arial"/>
              <a:buNone/>
            </a:pPr>
            <a:r>
              <a:rPr lang="en-GB" sz="1200" b="1" i="0" u="none" strike="noStrike" cap="none" dirty="0">
                <a:solidFill>
                  <a:srgbClr val="000000"/>
                </a:solidFill>
                <a:latin typeface="Shadows Into Light Two"/>
                <a:ea typeface="Shadows Into Light Two"/>
                <a:cs typeface="Shadows Into Light Two"/>
                <a:sym typeface="Shadows Into Light Two"/>
              </a:rPr>
              <a:t>7. NEGOTIATION SKILLS</a:t>
            </a:r>
            <a:endParaRPr sz="12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l" rtl="0">
              <a:lnSpc>
                <a:spcPct val="100000"/>
              </a:lnSpc>
              <a:spcBef>
                <a:spcPts val="0"/>
              </a:spcBef>
              <a:spcAft>
                <a:spcPts val="0"/>
              </a:spcAft>
              <a:buClr>
                <a:srgbClr val="000000"/>
              </a:buClr>
              <a:buSzPts val="1200"/>
              <a:buFont typeface="Arial"/>
              <a:buNone/>
            </a:pPr>
            <a:r>
              <a:rPr lang="en-GB" sz="1200" b="1" i="0" u="none" strike="noStrike" cap="none" dirty="0">
                <a:solidFill>
                  <a:srgbClr val="000000"/>
                </a:solidFill>
                <a:latin typeface="Shadows Into Light Two"/>
                <a:ea typeface="Shadows Into Light Two"/>
                <a:cs typeface="Shadows Into Light Two"/>
                <a:sym typeface="Shadows Into Light Two"/>
              </a:rPr>
              <a:t>8. VALUING DIVERSITY &amp; DIFFERENCES</a:t>
            </a:r>
            <a:endParaRPr sz="12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l" rtl="0">
              <a:lnSpc>
                <a:spcPct val="100000"/>
              </a:lnSpc>
              <a:spcBef>
                <a:spcPts val="0"/>
              </a:spcBef>
              <a:spcAft>
                <a:spcPts val="0"/>
              </a:spcAft>
              <a:buClr>
                <a:srgbClr val="000000"/>
              </a:buClr>
              <a:buSzPts val="1200"/>
              <a:buFont typeface="Arial"/>
              <a:buNone/>
            </a:pPr>
            <a:r>
              <a:rPr lang="en-GB" sz="1200" b="1" i="0" u="none" strike="noStrike" cap="none" dirty="0">
                <a:solidFill>
                  <a:srgbClr val="000000"/>
                </a:solidFill>
                <a:latin typeface="Shadows Into Light Two"/>
                <a:ea typeface="Shadows Into Light Two"/>
                <a:cs typeface="Shadows Into Light Two"/>
                <a:sym typeface="Shadows Into Light Two"/>
              </a:rPr>
              <a:t>9. PROBLEM SOLVING SKILLS</a:t>
            </a:r>
            <a:endParaRPr sz="12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l" rtl="0">
              <a:lnSpc>
                <a:spcPct val="100000"/>
              </a:lnSpc>
              <a:spcBef>
                <a:spcPts val="0"/>
              </a:spcBef>
              <a:spcAft>
                <a:spcPts val="0"/>
              </a:spcAft>
              <a:buClr>
                <a:srgbClr val="000000"/>
              </a:buClr>
              <a:buSzPts val="1200"/>
              <a:buFont typeface="Arial"/>
              <a:buNone/>
            </a:pPr>
            <a:r>
              <a:rPr lang="en-GB" sz="1200" b="1" i="0" u="none" strike="noStrike" cap="none" dirty="0">
                <a:solidFill>
                  <a:srgbClr val="000000"/>
                </a:solidFill>
                <a:latin typeface="Shadows Into Light Two"/>
                <a:ea typeface="Shadows Into Light Two"/>
                <a:cs typeface="Shadows Into Light Two"/>
                <a:sym typeface="Shadows Into Light Two"/>
              </a:rPr>
              <a:t>10. NUMERACY &amp; IT SKILLS</a:t>
            </a:r>
            <a:endParaRPr sz="12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Shadows Into Light Two"/>
              <a:ea typeface="Shadows Into Light Two"/>
              <a:cs typeface="Shadows Into Light Two"/>
              <a:sym typeface="Shadows Into Light Tw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2" name="Google Shape;322;p39"/>
          <p:cNvSpPr txBox="1"/>
          <p:nvPr/>
        </p:nvSpPr>
        <p:spPr>
          <a:xfrm rot="20904673">
            <a:off x="354418" y="3445039"/>
            <a:ext cx="2043526" cy="1508578"/>
          </a:xfrm>
          <a:prstGeom prst="rect">
            <a:avLst/>
          </a:prstGeom>
          <a:no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endParaRPr lang="en-GB" sz="2400" b="1" i="0" u="none" strike="noStrike" cap="none" dirty="0">
              <a:solidFill>
                <a:srgbClr val="2557A7"/>
              </a:solidFill>
              <a:latin typeface="Impact"/>
              <a:ea typeface="Impact"/>
              <a:cs typeface="Impact"/>
              <a:sym typeface="Impact"/>
            </a:endParaRPr>
          </a:p>
          <a:p>
            <a:pPr marL="0" marR="0" lvl="0" indent="0" algn="ctr" rtl="0">
              <a:lnSpc>
                <a:spcPct val="100000"/>
              </a:lnSpc>
              <a:spcBef>
                <a:spcPts val="0"/>
              </a:spcBef>
              <a:spcAft>
                <a:spcPts val="0"/>
              </a:spcAft>
              <a:buClr>
                <a:srgbClr val="000000"/>
              </a:buClr>
              <a:buSzPts val="3400"/>
              <a:buFont typeface="Arial"/>
              <a:buNone/>
            </a:pPr>
            <a:r>
              <a:rPr lang="en-GB" sz="2800" b="1" i="0" u="none" strike="noStrike" cap="none" dirty="0">
                <a:solidFill>
                  <a:srgbClr val="2557A7"/>
                </a:solidFill>
                <a:latin typeface="Impact"/>
                <a:ea typeface="Impact"/>
                <a:cs typeface="Impact"/>
                <a:sym typeface="Impact"/>
              </a:rPr>
              <a:t>EVERYTHING WE LEARN IN IB THEATRE</a:t>
            </a:r>
          </a:p>
          <a:p>
            <a:pPr marL="0" marR="0" lvl="0" indent="0" algn="ctr" rtl="0">
              <a:lnSpc>
                <a:spcPct val="100000"/>
              </a:lnSpc>
              <a:spcBef>
                <a:spcPts val="0"/>
              </a:spcBef>
              <a:spcAft>
                <a:spcPts val="0"/>
              </a:spcAft>
              <a:buClr>
                <a:srgbClr val="000000"/>
              </a:buClr>
              <a:buSzPts val="3400"/>
              <a:buFont typeface="Arial"/>
              <a:buNone/>
            </a:pPr>
            <a:endParaRPr sz="2400" b="1" i="0" u="none" strike="noStrike" cap="none" dirty="0">
              <a:solidFill>
                <a:srgbClr val="2557A7"/>
              </a:solidFill>
              <a:latin typeface="Impact"/>
              <a:ea typeface="Impact"/>
              <a:cs typeface="Impact"/>
              <a:sym typeface="Impact"/>
            </a:endParaRPr>
          </a:p>
        </p:txBody>
      </p:sp>
      <p:sp>
        <p:nvSpPr>
          <p:cNvPr id="323" name="Google Shape;323;p39"/>
          <p:cNvSpPr txBox="1"/>
          <p:nvPr/>
        </p:nvSpPr>
        <p:spPr>
          <a:xfrm rot="-250181">
            <a:off x="6664742" y="3897926"/>
            <a:ext cx="1646257" cy="5630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rgbClr val="990000"/>
                </a:solidFill>
                <a:latin typeface="Shadows Into Light Two"/>
                <a:ea typeface="Shadows Into Light Two"/>
                <a:cs typeface="Shadows Into Light Two"/>
                <a:sym typeface="Shadows Into Light Two"/>
              </a:rPr>
              <a:t>except maybe that one</a:t>
            </a:r>
            <a:endParaRPr sz="1800" b="1" i="0" u="none" strike="noStrike" cap="none" dirty="0">
              <a:solidFill>
                <a:srgbClr val="990000"/>
              </a:solidFill>
              <a:latin typeface="Shadows Into Light Two"/>
              <a:ea typeface="Shadows Into Light Two"/>
              <a:cs typeface="Shadows Into Light Two"/>
              <a:sym typeface="Shadows Into Light Two"/>
            </a:endParaRPr>
          </a:p>
        </p:txBody>
      </p:sp>
      <p:cxnSp>
        <p:nvCxnSpPr>
          <p:cNvPr id="3" name="Straight Arrow Connector 2">
            <a:extLst>
              <a:ext uri="{FF2B5EF4-FFF2-40B4-BE49-F238E27FC236}">
                <a16:creationId xmlns:a16="http://schemas.microsoft.com/office/drawing/2014/main" id="{1CCBD184-1825-ED67-5CDA-7B8ACF1EA85C}"/>
              </a:ext>
            </a:extLst>
          </p:cNvPr>
          <p:cNvCxnSpPr>
            <a:cxnSpLocks/>
          </p:cNvCxnSpPr>
          <p:nvPr/>
        </p:nvCxnSpPr>
        <p:spPr>
          <a:xfrm flipV="1">
            <a:off x="7335078" y="2974375"/>
            <a:ext cx="384724" cy="8644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1"/>
          <p:cNvSpPr txBox="1">
            <a:spLocks noGrp="1"/>
          </p:cNvSpPr>
          <p:nvPr>
            <p:ph type="title" idx="4294967295"/>
          </p:nvPr>
        </p:nvSpPr>
        <p:spPr>
          <a:xfrm>
            <a:off x="311700" y="890850"/>
            <a:ext cx="4114800" cy="221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7400">
                <a:solidFill>
                  <a:srgbClr val="4A86E8"/>
                </a:solidFill>
                <a:latin typeface="Shadows Into Light Two"/>
                <a:ea typeface="Shadows Into Light Two"/>
                <a:cs typeface="Shadows Into Light Two"/>
                <a:sym typeface="Shadows Into Light Two"/>
              </a:rPr>
              <a:t>Do you </a:t>
            </a:r>
            <a:endParaRPr sz="7400">
              <a:solidFill>
                <a:srgbClr val="4A86E8"/>
              </a:solidFill>
              <a:latin typeface="Shadows Into Light Two"/>
              <a:ea typeface="Shadows Into Light Two"/>
              <a:cs typeface="Shadows Into Light Two"/>
              <a:sym typeface="Shadows Into Light Two"/>
            </a:endParaRPr>
          </a:p>
          <a:p>
            <a:pPr marL="0" lvl="0" indent="0" algn="l" rtl="0">
              <a:spcBef>
                <a:spcPts val="0"/>
              </a:spcBef>
              <a:spcAft>
                <a:spcPts val="0"/>
              </a:spcAft>
              <a:buNone/>
            </a:pPr>
            <a:r>
              <a:rPr lang="en-GB" sz="7400">
                <a:solidFill>
                  <a:srgbClr val="4A86E8"/>
                </a:solidFill>
                <a:latin typeface="Shadows Into Light Two"/>
                <a:ea typeface="Shadows Into Light Two"/>
                <a:cs typeface="Shadows Into Light Two"/>
                <a:sym typeface="Shadows Into Light Two"/>
              </a:rPr>
              <a:t>have any </a:t>
            </a:r>
            <a:endParaRPr sz="7400">
              <a:solidFill>
                <a:srgbClr val="4A86E8"/>
              </a:solidFill>
              <a:latin typeface="Shadows Into Light Two"/>
              <a:ea typeface="Shadows Into Light Two"/>
              <a:cs typeface="Shadows Into Light Two"/>
              <a:sym typeface="Shadows Into Light Two"/>
            </a:endParaRPr>
          </a:p>
          <a:p>
            <a:pPr marL="0" lvl="0" indent="0" algn="l" rtl="0">
              <a:spcBef>
                <a:spcPts val="0"/>
              </a:spcBef>
              <a:spcAft>
                <a:spcPts val="0"/>
              </a:spcAft>
              <a:buNone/>
            </a:pPr>
            <a:r>
              <a:rPr lang="en-GB" sz="7400">
                <a:solidFill>
                  <a:srgbClr val="4A86E8"/>
                </a:solidFill>
                <a:latin typeface="Shadows Into Light Two"/>
                <a:ea typeface="Shadows Into Light Two"/>
                <a:cs typeface="Shadows Into Light Two"/>
                <a:sym typeface="Shadows Into Light Two"/>
              </a:rPr>
              <a:t>Questions?</a:t>
            </a:r>
            <a:endParaRPr sz="7400">
              <a:solidFill>
                <a:srgbClr val="4A86E8"/>
              </a:solidFill>
              <a:latin typeface="Shadows Into Light Two"/>
              <a:ea typeface="Shadows Into Light Two"/>
              <a:cs typeface="Shadows Into Light Two"/>
              <a:sym typeface="Shadows Into Light Two"/>
            </a:endParaRPr>
          </a:p>
        </p:txBody>
      </p:sp>
      <p:pic>
        <p:nvPicPr>
          <p:cNvPr id="335" name="Google Shape;335;p41"/>
          <p:cNvPicPr preferRelativeResize="0"/>
          <p:nvPr/>
        </p:nvPicPr>
        <p:blipFill>
          <a:blip r:embed="rId3">
            <a:alphaModFix/>
          </a:blip>
          <a:stretch>
            <a:fillRect/>
          </a:stretch>
        </p:blipFill>
        <p:spPr>
          <a:xfrm>
            <a:off x="4879700" y="52875"/>
            <a:ext cx="41148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endParaRPr/>
          </a:p>
        </p:txBody>
      </p:sp>
      <p:pic>
        <p:nvPicPr>
          <p:cNvPr id="83" name="Google Shape;83;p16"/>
          <p:cNvPicPr preferRelativeResize="0"/>
          <p:nvPr/>
        </p:nvPicPr>
        <p:blipFill rotWithShape="1">
          <a:blip r:embed="rId3">
            <a:alphaModFix/>
          </a:blip>
          <a:srcRect/>
          <a:stretch/>
        </p:blipFill>
        <p:spPr>
          <a:xfrm>
            <a:off x="0" y="0"/>
            <a:ext cx="9144000" cy="5143501"/>
          </a:xfrm>
          <a:prstGeom prst="rect">
            <a:avLst/>
          </a:prstGeom>
          <a:noFill/>
          <a:ln>
            <a:noFill/>
          </a:ln>
        </p:spPr>
      </p:pic>
      <p:pic>
        <p:nvPicPr>
          <p:cNvPr id="84" name="Google Shape;84;p16"/>
          <p:cNvPicPr preferRelativeResize="0"/>
          <p:nvPr/>
        </p:nvPicPr>
        <p:blipFill rotWithShape="1">
          <a:blip r:embed="rId4">
            <a:alphaModFix/>
          </a:blip>
          <a:srcRect/>
          <a:stretch/>
        </p:blipFill>
        <p:spPr>
          <a:xfrm>
            <a:off x="304800" y="1421823"/>
            <a:ext cx="9143998" cy="2909454"/>
          </a:xfrm>
          <a:prstGeom prst="rect">
            <a:avLst/>
          </a:prstGeom>
          <a:noFill/>
          <a:ln>
            <a:noFill/>
          </a:ln>
        </p:spPr>
      </p:pic>
      <p:sp>
        <p:nvSpPr>
          <p:cNvPr id="85" name="Google Shape;85;p16"/>
          <p:cNvSpPr txBox="1"/>
          <p:nvPr/>
        </p:nvSpPr>
        <p:spPr>
          <a:xfrm rot="286131">
            <a:off x="414508" y="4016301"/>
            <a:ext cx="2468245" cy="62164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274E13"/>
                </a:solidFill>
                <a:latin typeface="Shadows Into Light Two"/>
                <a:ea typeface="Shadows Into Light Two"/>
                <a:cs typeface="Shadows Into Light Two"/>
                <a:sym typeface="Shadows Into Light Two"/>
              </a:rPr>
              <a:t>TRANSFORMATION</a:t>
            </a:r>
            <a:endParaRPr sz="1800" b="1" i="0" u="none" strike="noStrike" cap="none">
              <a:solidFill>
                <a:srgbClr val="274E13"/>
              </a:solidFill>
              <a:latin typeface="Shadows Into Light Two"/>
              <a:ea typeface="Shadows Into Light Two"/>
              <a:cs typeface="Shadows Into Light Two"/>
              <a:sym typeface="Shadows Into Light Two"/>
            </a:endParaRPr>
          </a:p>
        </p:txBody>
      </p:sp>
      <p:sp>
        <p:nvSpPr>
          <p:cNvPr id="86" name="Google Shape;86;p16"/>
          <p:cNvSpPr txBox="1"/>
          <p:nvPr/>
        </p:nvSpPr>
        <p:spPr>
          <a:xfrm>
            <a:off x="6179574" y="189100"/>
            <a:ext cx="1588779" cy="361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dirty="0">
                <a:solidFill>
                  <a:srgbClr val="274E13"/>
                </a:solidFill>
                <a:latin typeface="Shadows Into Light Two"/>
                <a:ea typeface="Shadows Into Light Two"/>
                <a:cs typeface="Shadows Into Light Two"/>
                <a:sym typeface="Shadows Into Light Two"/>
              </a:rPr>
              <a:t>DIRECTOR</a:t>
            </a:r>
            <a:endParaRPr sz="1400" b="0" i="0" u="none" strike="noStrike" cap="none" dirty="0">
              <a:solidFill>
                <a:srgbClr val="274E13"/>
              </a:solidFill>
              <a:latin typeface="Arial"/>
              <a:ea typeface="Arial"/>
              <a:cs typeface="Arial"/>
              <a:sym typeface="Arial"/>
            </a:endParaRPr>
          </a:p>
        </p:txBody>
      </p:sp>
      <p:sp>
        <p:nvSpPr>
          <p:cNvPr id="87" name="Google Shape;87;p16"/>
          <p:cNvSpPr txBox="1"/>
          <p:nvPr/>
        </p:nvSpPr>
        <p:spPr>
          <a:xfrm>
            <a:off x="6472125" y="920450"/>
            <a:ext cx="1444200" cy="361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6AA84F"/>
                </a:solidFill>
                <a:latin typeface="Shadows Into Light Two"/>
                <a:ea typeface="Shadows Into Light Two"/>
                <a:cs typeface="Shadows Into Light Two"/>
                <a:sym typeface="Shadows Into Light Two"/>
              </a:rPr>
              <a:t>DESIGNER</a:t>
            </a:r>
            <a:endParaRPr sz="1400" b="0" i="0" u="none" strike="noStrike" cap="none">
              <a:solidFill>
                <a:srgbClr val="6AA84F"/>
              </a:solidFill>
              <a:latin typeface="Arial"/>
              <a:ea typeface="Arial"/>
              <a:cs typeface="Arial"/>
              <a:sym typeface="Arial"/>
            </a:endParaRPr>
          </a:p>
        </p:txBody>
      </p:sp>
      <p:sp>
        <p:nvSpPr>
          <p:cNvPr id="88" name="Google Shape;88;p16"/>
          <p:cNvSpPr txBox="1"/>
          <p:nvPr/>
        </p:nvSpPr>
        <p:spPr>
          <a:xfrm>
            <a:off x="5972475" y="4260125"/>
            <a:ext cx="1718400" cy="361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3CB933"/>
                </a:solidFill>
                <a:latin typeface="Shadows Into Light Two"/>
                <a:ea typeface="Shadows Into Light Two"/>
                <a:cs typeface="Shadows Into Light Two"/>
                <a:sym typeface="Shadows Into Light Two"/>
              </a:rPr>
              <a:t>PERFORMER</a:t>
            </a:r>
            <a:endParaRPr sz="1400" b="0" i="0" u="none" strike="noStrike" cap="none">
              <a:solidFill>
                <a:srgbClr val="3CB933"/>
              </a:solidFill>
              <a:latin typeface="Arial"/>
              <a:ea typeface="Arial"/>
              <a:cs typeface="Arial"/>
              <a:sym typeface="Arial"/>
            </a:endParaRPr>
          </a:p>
        </p:txBody>
      </p:sp>
      <p:sp>
        <p:nvSpPr>
          <p:cNvPr id="89" name="Google Shape;89;p16"/>
          <p:cNvSpPr txBox="1"/>
          <p:nvPr/>
        </p:nvSpPr>
        <p:spPr>
          <a:xfrm>
            <a:off x="6356450" y="3669025"/>
            <a:ext cx="1127400" cy="361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B6D7A8"/>
                </a:solidFill>
                <a:latin typeface="Shadows Into Light Two"/>
                <a:ea typeface="Shadows Into Light Two"/>
                <a:cs typeface="Shadows Into Light Two"/>
                <a:sym typeface="Shadows Into Light Two"/>
              </a:rPr>
              <a:t>CREATOR</a:t>
            </a:r>
            <a:endParaRPr sz="1400" b="1" i="0" u="none" strike="noStrike" cap="none">
              <a:solidFill>
                <a:srgbClr val="B6D7A8"/>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7"/>
          <p:cNvPicPr preferRelativeResize="0"/>
          <p:nvPr/>
        </p:nvPicPr>
        <p:blipFill rotWithShape="1">
          <a:blip r:embed="rId3">
            <a:alphaModFix/>
          </a:blip>
          <a:srcRect/>
          <a:stretch/>
        </p:blipFill>
        <p:spPr>
          <a:xfrm>
            <a:off x="1686075" y="1515875"/>
            <a:ext cx="5828150" cy="1853050"/>
          </a:xfrm>
          <a:prstGeom prst="rect">
            <a:avLst/>
          </a:prstGeom>
          <a:noFill/>
          <a:ln>
            <a:noFill/>
          </a:ln>
        </p:spPr>
      </p:pic>
      <p:pic>
        <p:nvPicPr>
          <p:cNvPr id="95" name="Google Shape;95;p17"/>
          <p:cNvPicPr preferRelativeResize="0"/>
          <p:nvPr/>
        </p:nvPicPr>
        <p:blipFill rotWithShape="1">
          <a:blip r:embed="rId4">
            <a:alphaModFix/>
          </a:blip>
          <a:srcRect/>
          <a:stretch/>
        </p:blipFill>
        <p:spPr>
          <a:xfrm rot="3595448">
            <a:off x="6742571" y="3141895"/>
            <a:ext cx="1387125" cy="1387150"/>
          </a:xfrm>
          <a:prstGeom prst="rect">
            <a:avLst/>
          </a:prstGeom>
          <a:noFill/>
          <a:ln>
            <a:noFill/>
          </a:ln>
        </p:spPr>
      </p:pic>
      <p:pic>
        <p:nvPicPr>
          <p:cNvPr id="96" name="Google Shape;96;p17"/>
          <p:cNvPicPr preferRelativeResize="0"/>
          <p:nvPr/>
        </p:nvPicPr>
        <p:blipFill rotWithShape="1">
          <a:blip r:embed="rId4">
            <a:alphaModFix/>
          </a:blip>
          <a:srcRect/>
          <a:stretch/>
        </p:blipFill>
        <p:spPr>
          <a:xfrm rot="5400000">
            <a:off x="4913221" y="2989496"/>
            <a:ext cx="1387125" cy="1387150"/>
          </a:xfrm>
          <a:prstGeom prst="rect">
            <a:avLst/>
          </a:prstGeom>
          <a:noFill/>
          <a:ln>
            <a:noFill/>
          </a:ln>
        </p:spPr>
      </p:pic>
      <p:pic>
        <p:nvPicPr>
          <p:cNvPr id="97" name="Google Shape;97;p17"/>
          <p:cNvPicPr preferRelativeResize="0"/>
          <p:nvPr/>
        </p:nvPicPr>
        <p:blipFill rotWithShape="1">
          <a:blip r:embed="rId4">
            <a:alphaModFix/>
          </a:blip>
          <a:srcRect/>
          <a:stretch/>
        </p:blipFill>
        <p:spPr>
          <a:xfrm rot="-4604442">
            <a:off x="6163721" y="536746"/>
            <a:ext cx="1387125" cy="1387150"/>
          </a:xfrm>
          <a:prstGeom prst="rect">
            <a:avLst/>
          </a:prstGeom>
          <a:noFill/>
          <a:ln>
            <a:noFill/>
          </a:ln>
        </p:spPr>
      </p:pic>
      <p:pic>
        <p:nvPicPr>
          <p:cNvPr id="98" name="Google Shape;98;p17"/>
          <p:cNvPicPr preferRelativeResize="0"/>
          <p:nvPr/>
        </p:nvPicPr>
        <p:blipFill rotWithShape="1">
          <a:blip r:embed="rId4">
            <a:alphaModFix/>
          </a:blip>
          <a:srcRect/>
          <a:stretch/>
        </p:blipFill>
        <p:spPr>
          <a:xfrm rot="-8281030">
            <a:off x="739871" y="879446"/>
            <a:ext cx="1387125" cy="1387150"/>
          </a:xfrm>
          <a:prstGeom prst="rect">
            <a:avLst/>
          </a:prstGeom>
          <a:noFill/>
          <a:ln>
            <a:noFill/>
          </a:ln>
        </p:spPr>
      </p:pic>
      <p:sp>
        <p:nvSpPr>
          <p:cNvPr id="99" name="Google Shape;99;p17"/>
          <p:cNvSpPr txBox="1"/>
          <p:nvPr/>
        </p:nvSpPr>
        <p:spPr>
          <a:xfrm>
            <a:off x="365725" y="451150"/>
            <a:ext cx="2602200" cy="42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Shadows Into Light Two"/>
                <a:ea typeface="Shadows Into Light Two"/>
                <a:cs typeface="Shadows Into Light Two"/>
                <a:sym typeface="Shadows Into Light Two"/>
              </a:rPr>
              <a:t>CHOOSE YOUR TOPICS</a:t>
            </a:r>
            <a:endParaRPr sz="1800" b="1" i="0" u="none" strike="noStrike" cap="none">
              <a:solidFill>
                <a:srgbClr val="000000"/>
              </a:solidFill>
              <a:latin typeface="Shadows Into Light Two"/>
              <a:ea typeface="Shadows Into Light Two"/>
              <a:cs typeface="Shadows Into Light Two"/>
              <a:sym typeface="Shadows Into Light Two"/>
            </a:endParaRPr>
          </a:p>
        </p:txBody>
      </p:sp>
      <p:sp>
        <p:nvSpPr>
          <p:cNvPr id="100" name="Google Shape;100;p17"/>
          <p:cNvSpPr txBox="1"/>
          <p:nvPr/>
        </p:nvSpPr>
        <p:spPr>
          <a:xfrm>
            <a:off x="4424475" y="4376625"/>
            <a:ext cx="2437500" cy="42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Shadows Into Light Two"/>
                <a:ea typeface="Shadows Into Light Two"/>
                <a:cs typeface="Shadows Into Light Two"/>
                <a:sym typeface="Shadows Into Light Two"/>
              </a:rPr>
              <a:t>CHOOSE YOUR ASSESSMENT</a:t>
            </a:r>
            <a:endParaRPr sz="1800" b="1" i="0" u="none" strike="noStrike" cap="none">
              <a:solidFill>
                <a:srgbClr val="000000"/>
              </a:solidFill>
              <a:latin typeface="Shadows Into Light Two"/>
              <a:ea typeface="Shadows Into Light Two"/>
              <a:cs typeface="Shadows Into Light Two"/>
              <a:sym typeface="Shadows Into Light Two"/>
            </a:endParaRPr>
          </a:p>
        </p:txBody>
      </p:sp>
      <p:sp>
        <p:nvSpPr>
          <p:cNvPr id="101" name="Google Shape;101;p17"/>
          <p:cNvSpPr txBox="1"/>
          <p:nvPr/>
        </p:nvSpPr>
        <p:spPr>
          <a:xfrm>
            <a:off x="5527600" y="24550"/>
            <a:ext cx="2955600" cy="42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Shadows Into Light Two"/>
                <a:ea typeface="Shadows Into Light Two"/>
                <a:cs typeface="Shadows Into Light Two"/>
                <a:sym typeface="Shadows Into Light Two"/>
              </a:rPr>
              <a:t>CHOOSE YOUR RESEARCH</a:t>
            </a:r>
            <a:endParaRPr sz="1800" b="1" i="0" u="none" strike="noStrike" cap="none">
              <a:solidFill>
                <a:srgbClr val="000000"/>
              </a:solidFill>
              <a:latin typeface="Shadows Into Light Two"/>
              <a:ea typeface="Shadows Into Light Two"/>
              <a:cs typeface="Shadows Into Light Two"/>
              <a:sym typeface="Shadows Into Light Two"/>
            </a:endParaRPr>
          </a:p>
        </p:txBody>
      </p:sp>
      <p:pic>
        <p:nvPicPr>
          <p:cNvPr id="102" name="Google Shape;102;p17"/>
          <p:cNvPicPr preferRelativeResize="0"/>
          <p:nvPr/>
        </p:nvPicPr>
        <p:blipFill rotWithShape="1">
          <a:blip r:embed="rId4">
            <a:alphaModFix/>
          </a:blip>
          <a:srcRect/>
          <a:stretch/>
        </p:blipFill>
        <p:spPr>
          <a:xfrm rot="-5399999">
            <a:off x="3273896" y="451145"/>
            <a:ext cx="1387125" cy="1387150"/>
          </a:xfrm>
          <a:prstGeom prst="rect">
            <a:avLst/>
          </a:prstGeom>
          <a:noFill/>
          <a:ln>
            <a:noFill/>
          </a:ln>
        </p:spPr>
      </p:pic>
      <p:pic>
        <p:nvPicPr>
          <p:cNvPr id="103" name="Google Shape;103;p17"/>
          <p:cNvPicPr preferRelativeResize="0"/>
          <p:nvPr/>
        </p:nvPicPr>
        <p:blipFill rotWithShape="1">
          <a:blip r:embed="rId4">
            <a:alphaModFix/>
          </a:blip>
          <a:srcRect/>
          <a:stretch/>
        </p:blipFill>
        <p:spPr>
          <a:xfrm rot="7905333">
            <a:off x="800896" y="2786171"/>
            <a:ext cx="1387125" cy="1387149"/>
          </a:xfrm>
          <a:prstGeom prst="rect">
            <a:avLst/>
          </a:prstGeom>
          <a:noFill/>
          <a:ln>
            <a:noFill/>
          </a:ln>
        </p:spPr>
      </p:pic>
      <p:sp>
        <p:nvSpPr>
          <p:cNvPr id="104" name="Google Shape;104;p17"/>
          <p:cNvSpPr txBox="1"/>
          <p:nvPr/>
        </p:nvSpPr>
        <p:spPr>
          <a:xfrm>
            <a:off x="6923150" y="4433650"/>
            <a:ext cx="1931700" cy="42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Shadows Into Light Two"/>
                <a:ea typeface="Shadows Into Light Two"/>
                <a:cs typeface="Shadows Into Light Two"/>
                <a:sym typeface="Shadows Into Light Two"/>
              </a:rPr>
              <a:t>4 PROJECTS </a:t>
            </a:r>
            <a:endParaRPr sz="1800" b="1" i="0" u="none" strike="noStrike" cap="none">
              <a:solidFill>
                <a:srgbClr val="000000"/>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Shadows Into Light Two"/>
                <a:ea typeface="Shadows Into Light Two"/>
                <a:cs typeface="Shadows Into Light Two"/>
                <a:sym typeface="Shadows Into Light Two"/>
              </a:rPr>
              <a:t>(NO EXAM)</a:t>
            </a:r>
            <a:endParaRPr sz="1800" b="1" i="0" u="none" strike="noStrike" cap="none">
              <a:solidFill>
                <a:srgbClr val="000000"/>
              </a:solidFill>
              <a:latin typeface="Shadows Into Light Two"/>
              <a:ea typeface="Shadows Into Light Two"/>
              <a:cs typeface="Shadows Into Light Two"/>
              <a:sym typeface="Shadows Into Light Two"/>
            </a:endParaRPr>
          </a:p>
        </p:txBody>
      </p:sp>
      <p:sp>
        <p:nvSpPr>
          <p:cNvPr id="105" name="Google Shape;105;p17"/>
          <p:cNvSpPr txBox="1"/>
          <p:nvPr/>
        </p:nvSpPr>
        <p:spPr>
          <a:xfrm>
            <a:off x="2279300" y="-30425"/>
            <a:ext cx="3449400" cy="42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Shadows Into Light Two"/>
                <a:ea typeface="Shadows Into Light Two"/>
                <a:cs typeface="Shadows Into Light Two"/>
                <a:sym typeface="Shadows Into Light Two"/>
              </a:rPr>
              <a:t>CHOOSE YOUR PLAYTEXT</a:t>
            </a:r>
            <a:endParaRPr sz="1800" b="1" i="0" u="none" strike="noStrike" cap="none">
              <a:solidFill>
                <a:srgbClr val="000000"/>
              </a:solidFill>
              <a:latin typeface="Shadows Into Light Two"/>
              <a:ea typeface="Shadows Into Light Two"/>
              <a:cs typeface="Shadows Into Light Two"/>
              <a:sym typeface="Shadows Into Light Two"/>
            </a:endParaRPr>
          </a:p>
        </p:txBody>
      </p:sp>
      <p:sp>
        <p:nvSpPr>
          <p:cNvPr id="106" name="Google Shape;106;p17"/>
          <p:cNvSpPr txBox="1"/>
          <p:nvPr/>
        </p:nvSpPr>
        <p:spPr>
          <a:xfrm>
            <a:off x="-304525" y="4007050"/>
            <a:ext cx="2486400" cy="42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Shadows Into Light Two"/>
                <a:ea typeface="Shadows Into Light Two"/>
                <a:cs typeface="Shadows Into Light Two"/>
                <a:sym typeface="Shadows Into Light Two"/>
              </a:rPr>
              <a:t>CHOOSE </a:t>
            </a:r>
            <a:br>
              <a:rPr lang="en-GB" sz="1800" b="1" i="0" u="none" strike="noStrike" cap="none">
                <a:solidFill>
                  <a:srgbClr val="000000"/>
                </a:solidFill>
                <a:latin typeface="Shadows Into Light Two"/>
                <a:ea typeface="Shadows Into Light Two"/>
                <a:cs typeface="Shadows Into Light Two"/>
                <a:sym typeface="Shadows Into Light Two"/>
              </a:rPr>
            </a:br>
            <a:r>
              <a:rPr lang="en-GB" sz="1800" b="1" i="0" u="none" strike="noStrike" cap="none">
                <a:solidFill>
                  <a:srgbClr val="000000"/>
                </a:solidFill>
                <a:latin typeface="Shadows Into Light Two"/>
                <a:ea typeface="Shadows Into Light Two"/>
                <a:cs typeface="Shadows Into Light Two"/>
                <a:sym typeface="Shadows Into Light Two"/>
              </a:rPr>
              <a:t>YOUR STIMULI</a:t>
            </a:r>
            <a:endParaRPr sz="1800" b="1" i="0" u="none" strike="noStrike" cap="none">
              <a:solidFill>
                <a:srgbClr val="000000"/>
              </a:solidFill>
              <a:latin typeface="Shadows Into Light Two"/>
              <a:ea typeface="Shadows Into Light Two"/>
              <a:cs typeface="Shadows Into Light Two"/>
              <a:sym typeface="Shadows Into Light Two"/>
            </a:endParaRPr>
          </a:p>
        </p:txBody>
      </p:sp>
      <p:pic>
        <p:nvPicPr>
          <p:cNvPr id="107" name="Google Shape;107;p17"/>
          <p:cNvPicPr preferRelativeResize="0"/>
          <p:nvPr/>
        </p:nvPicPr>
        <p:blipFill rotWithShape="1">
          <a:blip r:embed="rId4">
            <a:alphaModFix/>
          </a:blip>
          <a:srcRect/>
          <a:stretch/>
        </p:blipFill>
        <p:spPr>
          <a:xfrm rot="5400000">
            <a:off x="2204846" y="3071896"/>
            <a:ext cx="1387125" cy="1387150"/>
          </a:xfrm>
          <a:prstGeom prst="rect">
            <a:avLst/>
          </a:prstGeom>
          <a:noFill/>
          <a:ln>
            <a:noFill/>
          </a:ln>
        </p:spPr>
      </p:pic>
      <p:sp>
        <p:nvSpPr>
          <p:cNvPr id="108" name="Google Shape;108;p17"/>
          <p:cNvSpPr txBox="1"/>
          <p:nvPr/>
        </p:nvSpPr>
        <p:spPr>
          <a:xfrm>
            <a:off x="2133050" y="4433650"/>
            <a:ext cx="1737900" cy="55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Shadows Into Light Two"/>
                <a:ea typeface="Shadows Into Light Two"/>
                <a:cs typeface="Shadows Into Light Two"/>
                <a:sym typeface="Shadows Into Light Two"/>
              </a:rPr>
              <a:t>CHOOSE YOUR ROLE</a:t>
            </a:r>
            <a:endParaRPr sz="1800" b="1" i="0" u="none" strike="noStrike" cap="none">
              <a:solidFill>
                <a:srgbClr val="000000"/>
              </a:solidFill>
              <a:latin typeface="Shadows Into Light Two"/>
              <a:ea typeface="Shadows Into Light Two"/>
              <a:cs typeface="Shadows Into Light Two"/>
              <a:sym typeface="Shadows Into Light Tw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2"/>
        <p:cNvGrpSpPr/>
        <p:nvPr/>
      </p:nvGrpSpPr>
      <p:grpSpPr>
        <a:xfrm>
          <a:off x="0" y="0"/>
          <a:ext cx="0" cy="0"/>
          <a:chOff x="0" y="0"/>
          <a:chExt cx="0" cy="0"/>
        </a:xfrm>
      </p:grpSpPr>
      <p:pic>
        <p:nvPicPr>
          <p:cNvPr id="113" name="Google Shape;113;p18"/>
          <p:cNvPicPr preferRelativeResize="0"/>
          <p:nvPr/>
        </p:nvPicPr>
        <p:blipFill rotWithShape="1">
          <a:blip r:embed="rId3">
            <a:alphaModFix/>
          </a:blip>
          <a:srcRect/>
          <a:stretch/>
        </p:blipFill>
        <p:spPr>
          <a:xfrm>
            <a:off x="4603350" y="2584350"/>
            <a:ext cx="4540651" cy="2559150"/>
          </a:xfrm>
          <a:prstGeom prst="rect">
            <a:avLst/>
          </a:prstGeom>
          <a:noFill/>
          <a:ln w="19050" cap="flat" cmpd="sng">
            <a:solidFill>
              <a:schemeClr val="dk2"/>
            </a:solidFill>
            <a:prstDash val="solid"/>
            <a:round/>
            <a:headEnd type="none" w="sm" len="sm"/>
            <a:tailEnd type="none" w="sm" len="sm"/>
          </a:ln>
        </p:spPr>
      </p:pic>
      <p:pic>
        <p:nvPicPr>
          <p:cNvPr id="114" name="Google Shape;114;p18"/>
          <p:cNvPicPr preferRelativeResize="0"/>
          <p:nvPr/>
        </p:nvPicPr>
        <p:blipFill rotWithShape="1">
          <a:blip r:embed="rId4">
            <a:alphaModFix/>
          </a:blip>
          <a:srcRect/>
          <a:stretch/>
        </p:blipFill>
        <p:spPr>
          <a:xfrm>
            <a:off x="0" y="2589150"/>
            <a:ext cx="4540652" cy="2554350"/>
          </a:xfrm>
          <a:prstGeom prst="rect">
            <a:avLst/>
          </a:prstGeom>
          <a:noFill/>
          <a:ln w="19050" cap="flat" cmpd="sng">
            <a:solidFill>
              <a:schemeClr val="dk2"/>
            </a:solidFill>
            <a:prstDash val="solid"/>
            <a:round/>
            <a:headEnd type="none" w="sm" len="sm"/>
            <a:tailEnd type="none" w="sm" len="sm"/>
          </a:ln>
        </p:spPr>
      </p:pic>
      <p:pic>
        <p:nvPicPr>
          <p:cNvPr id="115" name="Google Shape;115;p18"/>
          <p:cNvPicPr preferRelativeResize="0"/>
          <p:nvPr/>
        </p:nvPicPr>
        <p:blipFill rotWithShape="1">
          <a:blip r:embed="rId5">
            <a:alphaModFix/>
          </a:blip>
          <a:srcRect/>
          <a:stretch/>
        </p:blipFill>
        <p:spPr>
          <a:xfrm>
            <a:off x="4603350" y="-17631"/>
            <a:ext cx="4540651" cy="2603380"/>
          </a:xfrm>
          <a:prstGeom prst="rect">
            <a:avLst/>
          </a:prstGeom>
          <a:noFill/>
          <a:ln w="19050" cap="flat" cmpd="sng">
            <a:solidFill>
              <a:schemeClr val="dk2"/>
            </a:solidFill>
            <a:prstDash val="solid"/>
            <a:round/>
            <a:headEnd type="none" w="sm" len="sm"/>
            <a:tailEnd type="none" w="sm" len="sm"/>
          </a:ln>
        </p:spPr>
      </p:pic>
      <p:pic>
        <p:nvPicPr>
          <p:cNvPr id="116" name="Google Shape;116;p18"/>
          <p:cNvPicPr preferRelativeResize="0"/>
          <p:nvPr/>
        </p:nvPicPr>
        <p:blipFill rotWithShape="1">
          <a:blip r:embed="rId6">
            <a:alphaModFix/>
          </a:blip>
          <a:srcRect/>
          <a:stretch/>
        </p:blipFill>
        <p:spPr>
          <a:xfrm>
            <a:off x="34650" y="0"/>
            <a:ext cx="4540650" cy="2554350"/>
          </a:xfrm>
          <a:prstGeom prst="rect">
            <a:avLst/>
          </a:prstGeom>
          <a:noFill/>
          <a:ln w="19050" cap="flat" cmpd="sng">
            <a:solidFill>
              <a:schemeClr val="dk2"/>
            </a:solidFill>
            <a:prstDash val="solid"/>
            <a:round/>
            <a:headEnd type="none" w="sm" len="sm"/>
            <a:tailEnd type="none" w="sm" len="sm"/>
          </a:ln>
        </p:spPr>
      </p:pic>
      <p:sp>
        <p:nvSpPr>
          <p:cNvPr id="117" name="Google Shape;117;p18"/>
          <p:cNvSpPr txBox="1"/>
          <p:nvPr/>
        </p:nvSpPr>
        <p:spPr>
          <a:xfrm>
            <a:off x="1477450" y="1771225"/>
            <a:ext cx="1635300" cy="415800"/>
          </a:xfrm>
          <a:prstGeom prst="rect">
            <a:avLst/>
          </a:prstGeom>
          <a:solidFill>
            <a:schemeClr val="lt1"/>
          </a:solidFill>
          <a:ln>
            <a:noFill/>
          </a:ln>
        </p:spPr>
        <p:txBody>
          <a:bodyPr spcFirstLastPara="1" wrap="square" lIns="91425" tIns="36000" rIns="91425" bIns="36000" anchor="t" anchorCtr="0">
            <a:normAutofit fontScale="92500"/>
          </a:bodyPr>
          <a:lstStyle/>
          <a:p>
            <a:pPr marL="0" lvl="0" indent="0" algn="ctr" rtl="0">
              <a:spcBef>
                <a:spcPts val="0"/>
              </a:spcBef>
              <a:spcAft>
                <a:spcPts val="0"/>
              </a:spcAft>
              <a:buNone/>
            </a:pPr>
            <a:r>
              <a:rPr lang="en-GB" sz="800" b="1">
                <a:latin typeface="Shadows Into Light Two"/>
                <a:ea typeface="Shadows Into Light Two"/>
                <a:cs typeface="Shadows Into Light Two"/>
                <a:sym typeface="Shadows Into Light Two"/>
              </a:rPr>
              <a:t>15 minute presentation</a:t>
            </a:r>
            <a:endParaRPr sz="800" b="1">
              <a:latin typeface="Shadows Into Light Two"/>
              <a:ea typeface="Shadows Into Light Two"/>
              <a:cs typeface="Shadows Into Light Two"/>
              <a:sym typeface="Shadows Into Light Two"/>
            </a:endParaRPr>
          </a:p>
          <a:p>
            <a:pPr marL="0" lvl="0" indent="0" algn="ctr" rtl="0">
              <a:spcBef>
                <a:spcPts val="0"/>
              </a:spcBef>
              <a:spcAft>
                <a:spcPts val="0"/>
              </a:spcAft>
              <a:buNone/>
            </a:pPr>
            <a:r>
              <a:rPr lang="en-GB" sz="800">
                <a:latin typeface="Shadows Into Light Two"/>
                <a:ea typeface="Shadows Into Light Two"/>
                <a:cs typeface="Shadows Into Light Two"/>
                <a:sym typeface="Shadows Into Light Two"/>
              </a:rPr>
              <a:t>You film in </a:t>
            </a:r>
            <a:r>
              <a:rPr lang="en-GB" sz="800" b="1">
                <a:latin typeface="Shadows Into Light Two"/>
                <a:ea typeface="Shadows Into Light Two"/>
                <a:cs typeface="Shadows Into Light Two"/>
                <a:sym typeface="Shadows Into Light Two"/>
              </a:rPr>
              <a:t>five minute segments </a:t>
            </a:r>
            <a:r>
              <a:rPr lang="en-GB" sz="800">
                <a:latin typeface="Shadows Into Light Two"/>
                <a:ea typeface="Shadows Into Light Two"/>
                <a:cs typeface="Shadows Into Light Two"/>
                <a:sym typeface="Shadows Into Light Two"/>
              </a:rPr>
              <a:t>as you learn the material for each criteria.</a:t>
            </a:r>
            <a:endParaRPr sz="800">
              <a:latin typeface="Shadows Into Light Two"/>
              <a:ea typeface="Shadows Into Light Two"/>
              <a:cs typeface="Shadows Into Light Two"/>
              <a:sym typeface="Shadows Into Light Two"/>
            </a:endParaRPr>
          </a:p>
        </p:txBody>
      </p:sp>
      <p:sp>
        <p:nvSpPr>
          <p:cNvPr id="118" name="Google Shape;118;p18"/>
          <p:cNvSpPr txBox="1"/>
          <p:nvPr/>
        </p:nvSpPr>
        <p:spPr>
          <a:xfrm>
            <a:off x="3819675" y="1478725"/>
            <a:ext cx="508200" cy="292500"/>
          </a:xfrm>
          <a:prstGeom prst="rect">
            <a:avLst/>
          </a:prstGeom>
          <a:solidFill>
            <a:schemeClr val="lt1"/>
          </a:solidFill>
          <a:ln>
            <a:noFill/>
          </a:ln>
        </p:spPr>
        <p:txBody>
          <a:bodyPr spcFirstLastPara="1" wrap="square" lIns="36000" tIns="36000" rIns="91425" bIns="36000" anchor="t" anchorCtr="0">
            <a:noAutofit/>
          </a:bodyPr>
          <a:lstStyle/>
          <a:p>
            <a:pPr marL="0" lvl="0" indent="0" algn="l" rtl="0">
              <a:spcBef>
                <a:spcPts val="0"/>
              </a:spcBef>
              <a:spcAft>
                <a:spcPts val="0"/>
              </a:spcAft>
              <a:buNone/>
            </a:pPr>
            <a:r>
              <a:rPr lang="en-GB" sz="700" b="1">
                <a:latin typeface="Shadows Into Light Two"/>
                <a:ea typeface="Shadows Into Light Two"/>
                <a:cs typeface="Shadows Into Light Two"/>
                <a:sym typeface="Shadows Into Light Two"/>
              </a:rPr>
              <a:t>SL 30%</a:t>
            </a:r>
            <a:endParaRPr sz="700" b="1">
              <a:latin typeface="Shadows Into Light Two"/>
              <a:ea typeface="Shadows Into Light Two"/>
              <a:cs typeface="Shadows Into Light Two"/>
              <a:sym typeface="Shadows Into Light Two"/>
            </a:endParaRPr>
          </a:p>
        </p:txBody>
      </p:sp>
      <p:sp>
        <p:nvSpPr>
          <p:cNvPr id="119" name="Google Shape;119;p18"/>
          <p:cNvSpPr txBox="1"/>
          <p:nvPr/>
        </p:nvSpPr>
        <p:spPr>
          <a:xfrm>
            <a:off x="1425600" y="2110825"/>
            <a:ext cx="1681500" cy="415800"/>
          </a:xfrm>
          <a:prstGeom prst="rect">
            <a:avLst/>
          </a:prstGeom>
          <a:solidFill>
            <a:schemeClr val="lt1"/>
          </a:solidFill>
          <a:ln>
            <a:noFill/>
          </a:ln>
        </p:spPr>
        <p:txBody>
          <a:bodyPr spcFirstLastPara="1" wrap="square" lIns="91425" tIns="36000" rIns="91425" bIns="36000" anchor="t" anchorCtr="0">
            <a:normAutofit lnSpcReduction="10000"/>
          </a:bodyPr>
          <a:lstStyle/>
          <a:p>
            <a:pPr marL="0" lvl="0" indent="0" algn="ctr" rtl="0">
              <a:spcBef>
                <a:spcPts val="0"/>
              </a:spcBef>
              <a:spcAft>
                <a:spcPts val="0"/>
              </a:spcAft>
              <a:buNone/>
            </a:pPr>
            <a:r>
              <a:rPr lang="en-GB" sz="600" b="1">
                <a:solidFill>
                  <a:srgbClr val="4A86E8"/>
                </a:solidFill>
                <a:latin typeface="Shadows Into Light Two"/>
                <a:ea typeface="Shadows Into Light Two"/>
                <a:cs typeface="Shadows Into Light Two"/>
                <a:sym typeface="Shadows Into Light Two"/>
              </a:rPr>
              <a:t>Inquiring</a:t>
            </a:r>
            <a:endParaRPr sz="600" b="1">
              <a:solidFill>
                <a:srgbClr val="4A86E8"/>
              </a:solidFill>
              <a:latin typeface="Shadows Into Light Two"/>
              <a:ea typeface="Shadows Into Light Two"/>
              <a:cs typeface="Shadows Into Light Two"/>
              <a:sym typeface="Shadows Into Light Two"/>
            </a:endParaRPr>
          </a:p>
          <a:p>
            <a:pPr marL="0" lvl="0" indent="0" algn="ctr" rtl="0">
              <a:spcBef>
                <a:spcPts val="0"/>
              </a:spcBef>
              <a:spcAft>
                <a:spcPts val="0"/>
              </a:spcAft>
              <a:buNone/>
            </a:pPr>
            <a:r>
              <a:rPr lang="en-GB" sz="600" b="1">
                <a:solidFill>
                  <a:srgbClr val="9900FF"/>
                </a:solidFill>
                <a:latin typeface="Shadows Into Light Two"/>
                <a:ea typeface="Shadows Into Light Two"/>
                <a:cs typeface="Shadows Into Light Two"/>
                <a:sym typeface="Shadows Into Light Two"/>
              </a:rPr>
              <a:t>Developing </a:t>
            </a:r>
            <a:endParaRPr sz="600" b="1">
              <a:solidFill>
                <a:srgbClr val="9900FF"/>
              </a:solidFill>
              <a:latin typeface="Shadows Into Light Two"/>
              <a:ea typeface="Shadows Into Light Two"/>
              <a:cs typeface="Shadows Into Light Two"/>
              <a:sym typeface="Shadows Into Light Two"/>
            </a:endParaRPr>
          </a:p>
          <a:p>
            <a:pPr marL="0" lvl="0" indent="0" algn="ctr" rtl="0">
              <a:spcBef>
                <a:spcPts val="0"/>
              </a:spcBef>
              <a:spcAft>
                <a:spcPts val="0"/>
              </a:spcAft>
              <a:buNone/>
            </a:pPr>
            <a:r>
              <a:rPr lang="en-GB" sz="600" b="1">
                <a:solidFill>
                  <a:srgbClr val="0000FF"/>
                </a:solidFill>
                <a:latin typeface="Shadows Into Light Two"/>
                <a:ea typeface="Shadows Into Light Two"/>
                <a:cs typeface="Shadows Into Light Two"/>
                <a:sym typeface="Shadows Into Light Two"/>
              </a:rPr>
              <a:t>Presenting</a:t>
            </a:r>
            <a:endParaRPr sz="600" b="1">
              <a:solidFill>
                <a:srgbClr val="0000FF"/>
              </a:solidFill>
              <a:latin typeface="Shadows Into Light Two"/>
              <a:ea typeface="Shadows Into Light Two"/>
              <a:cs typeface="Shadows Into Light Two"/>
              <a:sym typeface="Shadows Into Light Two"/>
            </a:endParaRPr>
          </a:p>
          <a:p>
            <a:pPr marL="0" lvl="0" indent="0" algn="ctr" rtl="0">
              <a:spcBef>
                <a:spcPts val="0"/>
              </a:spcBef>
              <a:spcAft>
                <a:spcPts val="0"/>
              </a:spcAft>
              <a:buNone/>
            </a:pPr>
            <a:r>
              <a:rPr lang="en-GB" sz="600" b="1">
                <a:solidFill>
                  <a:srgbClr val="FF00FF"/>
                </a:solidFill>
                <a:latin typeface="Shadows Into Light Two"/>
                <a:ea typeface="Shadows Into Light Two"/>
                <a:cs typeface="Shadows Into Light Two"/>
                <a:sym typeface="Shadows Into Light Two"/>
              </a:rPr>
              <a:t>Evaluating</a:t>
            </a:r>
            <a:endParaRPr sz="600" b="1">
              <a:solidFill>
                <a:srgbClr val="FF00FF"/>
              </a:solidFill>
              <a:latin typeface="Shadows Into Light Two"/>
              <a:ea typeface="Shadows Into Light Two"/>
              <a:cs typeface="Shadows Into Light Two"/>
              <a:sym typeface="Shadows Into Light Two"/>
            </a:endParaRPr>
          </a:p>
        </p:txBody>
      </p:sp>
      <p:sp>
        <p:nvSpPr>
          <p:cNvPr id="120" name="Google Shape;120;p18"/>
          <p:cNvSpPr txBox="1"/>
          <p:nvPr/>
        </p:nvSpPr>
        <p:spPr>
          <a:xfrm>
            <a:off x="304075" y="1519525"/>
            <a:ext cx="508200" cy="292500"/>
          </a:xfrm>
          <a:prstGeom prst="rect">
            <a:avLst/>
          </a:prstGeom>
          <a:solidFill>
            <a:schemeClr val="lt1"/>
          </a:solidFill>
          <a:ln>
            <a:noFill/>
          </a:ln>
        </p:spPr>
        <p:txBody>
          <a:bodyPr spcFirstLastPara="1" wrap="square" lIns="36000" tIns="36000" rIns="91425" bIns="36000" anchor="t" anchorCtr="0">
            <a:noAutofit/>
          </a:bodyPr>
          <a:lstStyle/>
          <a:p>
            <a:pPr marL="0" lvl="0" indent="0" algn="l" rtl="0">
              <a:spcBef>
                <a:spcPts val="0"/>
              </a:spcBef>
              <a:spcAft>
                <a:spcPts val="0"/>
              </a:spcAft>
              <a:buNone/>
            </a:pPr>
            <a:r>
              <a:rPr lang="en-GB" sz="700" b="1">
                <a:latin typeface="Shadows Into Light Two"/>
                <a:ea typeface="Shadows Into Light Two"/>
                <a:cs typeface="Shadows Into Light Two"/>
                <a:sym typeface="Shadows Into Light Two"/>
              </a:rPr>
              <a:t>HL 20%</a:t>
            </a:r>
            <a:endParaRPr sz="700" b="1">
              <a:latin typeface="Shadows Into Light Two"/>
              <a:ea typeface="Shadows Into Light Two"/>
              <a:cs typeface="Shadows Into Light Two"/>
              <a:sym typeface="Shadows Into Light Two"/>
            </a:endParaRPr>
          </a:p>
        </p:txBody>
      </p:sp>
      <p:sp>
        <p:nvSpPr>
          <p:cNvPr id="121" name="Google Shape;121;p18"/>
          <p:cNvSpPr txBox="1"/>
          <p:nvPr/>
        </p:nvSpPr>
        <p:spPr>
          <a:xfrm>
            <a:off x="1185825" y="3035725"/>
            <a:ext cx="2388300" cy="318900"/>
          </a:xfrm>
          <a:prstGeom prst="rect">
            <a:avLst/>
          </a:prstGeom>
          <a:solidFill>
            <a:schemeClr val="lt1"/>
          </a:solidFill>
          <a:ln>
            <a:noFill/>
          </a:ln>
        </p:spPr>
        <p:txBody>
          <a:bodyPr spcFirstLastPara="1" wrap="square" lIns="91425" tIns="36000" rIns="91425" bIns="36000" anchor="t" anchorCtr="0">
            <a:spAutoFit/>
          </a:bodyPr>
          <a:lstStyle/>
          <a:p>
            <a:pPr marL="0" lvl="0" indent="0" algn="ctr" rtl="0">
              <a:spcBef>
                <a:spcPts val="0"/>
              </a:spcBef>
              <a:spcAft>
                <a:spcPts val="0"/>
              </a:spcAft>
              <a:buNone/>
            </a:pPr>
            <a:r>
              <a:rPr lang="en-GB" sz="1600" b="1">
                <a:latin typeface="Shadows Into Light Two"/>
                <a:ea typeface="Shadows Into Light Two"/>
                <a:cs typeface="Shadows Into Light Two"/>
                <a:sym typeface="Shadows Into Light Two"/>
              </a:rPr>
              <a:t>PRODUCTION PROPOSAL</a:t>
            </a:r>
            <a:endParaRPr sz="1600" b="1">
              <a:latin typeface="Shadows Into Light Two"/>
              <a:ea typeface="Shadows Into Light Two"/>
              <a:cs typeface="Shadows Into Light Two"/>
              <a:sym typeface="Shadows Into Light Two"/>
            </a:endParaRPr>
          </a:p>
        </p:txBody>
      </p:sp>
      <p:sp>
        <p:nvSpPr>
          <p:cNvPr id="122" name="Google Shape;122;p18"/>
          <p:cNvSpPr txBox="1"/>
          <p:nvPr/>
        </p:nvSpPr>
        <p:spPr>
          <a:xfrm>
            <a:off x="3239100" y="2626475"/>
            <a:ext cx="508200" cy="292500"/>
          </a:xfrm>
          <a:prstGeom prst="rect">
            <a:avLst/>
          </a:prstGeom>
          <a:solidFill>
            <a:schemeClr val="lt1"/>
          </a:solidFill>
          <a:ln>
            <a:noFill/>
          </a:ln>
        </p:spPr>
        <p:txBody>
          <a:bodyPr spcFirstLastPara="1" wrap="square" lIns="36000" tIns="36000" rIns="91425" bIns="36000" anchor="t" anchorCtr="0">
            <a:noAutofit/>
          </a:bodyPr>
          <a:lstStyle/>
          <a:p>
            <a:pPr marL="0" lvl="0" indent="0" algn="l" rtl="0">
              <a:spcBef>
                <a:spcPts val="0"/>
              </a:spcBef>
              <a:spcAft>
                <a:spcPts val="0"/>
              </a:spcAft>
              <a:buNone/>
            </a:pPr>
            <a:r>
              <a:rPr lang="en-GB" sz="700" b="1">
                <a:latin typeface="Shadows Into Light Two"/>
                <a:ea typeface="Shadows Into Light Two"/>
                <a:cs typeface="Shadows Into Light Two"/>
                <a:sym typeface="Shadows Into Light Two"/>
              </a:rPr>
              <a:t>SL 30%</a:t>
            </a:r>
            <a:endParaRPr sz="700" b="1">
              <a:latin typeface="Shadows Into Light Two"/>
              <a:ea typeface="Shadows Into Light Two"/>
              <a:cs typeface="Shadows Into Light Two"/>
              <a:sym typeface="Shadows Into Light Two"/>
            </a:endParaRPr>
          </a:p>
        </p:txBody>
      </p:sp>
      <p:sp>
        <p:nvSpPr>
          <p:cNvPr id="123" name="Google Shape;123;p18"/>
          <p:cNvSpPr txBox="1"/>
          <p:nvPr/>
        </p:nvSpPr>
        <p:spPr>
          <a:xfrm>
            <a:off x="3068100" y="4293150"/>
            <a:ext cx="638100" cy="288300"/>
          </a:xfrm>
          <a:prstGeom prst="rect">
            <a:avLst/>
          </a:prstGeom>
          <a:solidFill>
            <a:schemeClr val="lt1"/>
          </a:solidFill>
          <a:ln>
            <a:noFill/>
          </a:ln>
        </p:spPr>
        <p:txBody>
          <a:bodyPr spcFirstLastPara="1" wrap="square" lIns="36000" tIns="36000" rIns="36000" bIns="36000" anchor="t" anchorCtr="0">
            <a:spAutoFit/>
          </a:bodyPr>
          <a:lstStyle/>
          <a:p>
            <a:pPr marL="0" lvl="0" indent="0" algn="l" rtl="0">
              <a:spcBef>
                <a:spcPts val="0"/>
              </a:spcBef>
              <a:spcAft>
                <a:spcPts val="0"/>
              </a:spcAft>
              <a:buNone/>
            </a:pPr>
            <a:r>
              <a:rPr lang="en-GB" sz="700" b="1">
                <a:latin typeface="Shadows Into Light Two"/>
                <a:ea typeface="Shadows Into Light Two"/>
                <a:cs typeface="Shadows Into Light Two"/>
                <a:sym typeface="Shadows Into Light Two"/>
              </a:rPr>
              <a:t>STAGING ONE</a:t>
            </a:r>
            <a:endParaRPr sz="700" b="1">
              <a:latin typeface="Shadows Into Light Two"/>
              <a:ea typeface="Shadows Into Light Two"/>
              <a:cs typeface="Shadows Into Light Two"/>
              <a:sym typeface="Shadows Into Light Two"/>
            </a:endParaRPr>
          </a:p>
          <a:p>
            <a:pPr marL="0" lvl="0" indent="0" algn="l" rtl="0">
              <a:spcBef>
                <a:spcPts val="0"/>
              </a:spcBef>
              <a:spcAft>
                <a:spcPts val="0"/>
              </a:spcAft>
              <a:buNone/>
            </a:pPr>
            <a:r>
              <a:rPr lang="en-GB" sz="700" b="1">
                <a:latin typeface="Shadows Into Light Two"/>
                <a:ea typeface="Shadows Into Light Two"/>
                <a:cs typeface="Shadows Into Light Two"/>
                <a:sym typeface="Shadows Into Light Two"/>
              </a:rPr>
              <a:t> MOMENT</a:t>
            </a:r>
            <a:endParaRPr sz="700" b="1">
              <a:latin typeface="Shadows Into Light Two"/>
              <a:ea typeface="Shadows Into Light Two"/>
              <a:cs typeface="Shadows Into Light Two"/>
              <a:sym typeface="Shadows Into Light Two"/>
            </a:endParaRPr>
          </a:p>
        </p:txBody>
      </p:sp>
      <p:sp>
        <p:nvSpPr>
          <p:cNvPr id="124" name="Google Shape;124;p18"/>
          <p:cNvSpPr txBox="1"/>
          <p:nvPr/>
        </p:nvSpPr>
        <p:spPr>
          <a:xfrm>
            <a:off x="6873775" y="0"/>
            <a:ext cx="508200" cy="292500"/>
          </a:xfrm>
          <a:prstGeom prst="rect">
            <a:avLst/>
          </a:prstGeom>
          <a:solidFill>
            <a:schemeClr val="lt1"/>
          </a:solidFill>
          <a:ln>
            <a:noFill/>
          </a:ln>
        </p:spPr>
        <p:txBody>
          <a:bodyPr spcFirstLastPara="1" wrap="square" lIns="36000" tIns="36000" rIns="91425" bIns="36000" anchor="t" anchorCtr="0">
            <a:noAutofit/>
          </a:bodyPr>
          <a:lstStyle/>
          <a:p>
            <a:pPr marL="0" lvl="0" indent="0" algn="l" rtl="0">
              <a:spcBef>
                <a:spcPts val="0"/>
              </a:spcBef>
              <a:spcAft>
                <a:spcPts val="0"/>
              </a:spcAft>
              <a:buNone/>
            </a:pPr>
            <a:r>
              <a:rPr lang="en-GB" sz="700" b="1">
                <a:latin typeface="Shadows Into Light Two"/>
                <a:ea typeface="Shadows Into Light Two"/>
                <a:cs typeface="Shadows Into Light Two"/>
                <a:sym typeface="Shadows Into Light Two"/>
              </a:rPr>
              <a:t>SL 40%</a:t>
            </a:r>
            <a:endParaRPr sz="700" b="1">
              <a:latin typeface="Shadows Into Light Two"/>
              <a:ea typeface="Shadows Into Light Two"/>
              <a:cs typeface="Shadows Into Light Two"/>
              <a:sym typeface="Shadows Into Light Two"/>
            </a:endParaRPr>
          </a:p>
        </p:txBody>
      </p:sp>
      <p:sp>
        <p:nvSpPr>
          <p:cNvPr id="125" name="Google Shape;125;p18"/>
          <p:cNvSpPr txBox="1"/>
          <p:nvPr/>
        </p:nvSpPr>
        <p:spPr>
          <a:xfrm>
            <a:off x="1909575" y="2681400"/>
            <a:ext cx="721500" cy="318900"/>
          </a:xfrm>
          <a:prstGeom prst="rect">
            <a:avLst/>
          </a:prstGeom>
          <a:solidFill>
            <a:schemeClr val="lt1"/>
          </a:solidFill>
          <a:ln>
            <a:noFill/>
          </a:ln>
        </p:spPr>
        <p:txBody>
          <a:bodyPr spcFirstLastPara="1" wrap="square" lIns="36000" tIns="36000" rIns="36000" bIns="36000" anchor="t" anchorCtr="0">
            <a:spAutoFit/>
          </a:bodyPr>
          <a:lstStyle/>
          <a:p>
            <a:pPr marL="0" lvl="0" indent="0" algn="ctr" rtl="0">
              <a:spcBef>
                <a:spcPts val="0"/>
              </a:spcBef>
              <a:spcAft>
                <a:spcPts val="0"/>
              </a:spcAft>
              <a:buNone/>
            </a:pPr>
            <a:r>
              <a:rPr lang="en-GB" sz="800" b="1">
                <a:latin typeface="Shadows Into Light Two"/>
                <a:ea typeface="Shadows Into Light Two"/>
                <a:cs typeface="Shadows Into Light Two"/>
                <a:sym typeface="Shadows Into Light Two"/>
              </a:rPr>
              <a:t>12 PAGES MAXIMUM</a:t>
            </a:r>
            <a:endParaRPr sz="800" b="1">
              <a:latin typeface="Shadows Into Light Two"/>
              <a:ea typeface="Shadows Into Light Two"/>
              <a:cs typeface="Shadows Into Light Two"/>
              <a:sym typeface="Shadows Into Light Two"/>
            </a:endParaRPr>
          </a:p>
        </p:txBody>
      </p:sp>
      <p:sp>
        <p:nvSpPr>
          <p:cNvPr id="126" name="Google Shape;126;p18"/>
          <p:cNvSpPr txBox="1"/>
          <p:nvPr/>
        </p:nvSpPr>
        <p:spPr>
          <a:xfrm>
            <a:off x="1425600" y="4797825"/>
            <a:ext cx="721500" cy="257400"/>
          </a:xfrm>
          <a:prstGeom prst="rect">
            <a:avLst/>
          </a:prstGeom>
          <a:solidFill>
            <a:schemeClr val="lt1"/>
          </a:solidFill>
          <a:ln>
            <a:noFill/>
          </a:ln>
        </p:spPr>
        <p:txBody>
          <a:bodyPr spcFirstLastPara="1" wrap="square" lIns="36000" tIns="36000" rIns="36000" bIns="36000" anchor="t" anchorCtr="0">
            <a:spAutoFit/>
          </a:bodyPr>
          <a:lstStyle/>
          <a:p>
            <a:pPr marL="0" lvl="0" indent="0" algn="ctr" rtl="0">
              <a:spcBef>
                <a:spcPts val="0"/>
              </a:spcBef>
              <a:spcAft>
                <a:spcPts val="0"/>
              </a:spcAft>
              <a:buNone/>
            </a:pPr>
            <a:r>
              <a:rPr lang="en-GB" sz="600" b="1">
                <a:latin typeface="Shadows Into Light Two"/>
                <a:ea typeface="Shadows Into Light Two"/>
                <a:cs typeface="Shadows Into Light Two"/>
                <a:sym typeface="Shadows Into Light Two"/>
              </a:rPr>
              <a:t>THEATRE MAKERS INTENTION</a:t>
            </a:r>
            <a:endParaRPr sz="600" b="1">
              <a:latin typeface="Shadows Into Light Two"/>
              <a:ea typeface="Shadows Into Light Two"/>
              <a:cs typeface="Shadows Into Light Two"/>
              <a:sym typeface="Shadows Into Light Two"/>
            </a:endParaRPr>
          </a:p>
        </p:txBody>
      </p:sp>
      <p:sp>
        <p:nvSpPr>
          <p:cNvPr id="127" name="Google Shape;127;p18"/>
          <p:cNvSpPr txBox="1"/>
          <p:nvPr/>
        </p:nvSpPr>
        <p:spPr>
          <a:xfrm>
            <a:off x="6088925" y="2187025"/>
            <a:ext cx="1212900" cy="292500"/>
          </a:xfrm>
          <a:prstGeom prst="rect">
            <a:avLst/>
          </a:prstGeom>
          <a:solidFill>
            <a:schemeClr val="lt1"/>
          </a:solidFill>
          <a:ln>
            <a:noFill/>
          </a:ln>
        </p:spPr>
        <p:txBody>
          <a:bodyPr spcFirstLastPara="1" wrap="square" lIns="36000" tIns="36000" rIns="91425" bIns="36000" anchor="t" anchorCtr="0">
            <a:noAutofit/>
          </a:bodyPr>
          <a:lstStyle/>
          <a:p>
            <a:pPr marL="0" lvl="0" indent="0" algn="ctr" rtl="0">
              <a:spcBef>
                <a:spcPts val="0"/>
              </a:spcBef>
              <a:spcAft>
                <a:spcPts val="0"/>
              </a:spcAft>
              <a:buNone/>
            </a:pPr>
            <a:r>
              <a:rPr lang="en-GB" sz="700" b="1">
                <a:solidFill>
                  <a:srgbClr val="FF00FF"/>
                </a:solidFill>
                <a:latin typeface="Shadows Into Light Two"/>
                <a:ea typeface="Shadows Into Light Two"/>
                <a:cs typeface="Shadows Into Light Two"/>
                <a:sym typeface="Shadows Into Light Two"/>
              </a:rPr>
              <a:t>PROCESS PORTFOLIO</a:t>
            </a:r>
            <a:endParaRPr sz="700" b="1">
              <a:solidFill>
                <a:srgbClr val="FF00FF"/>
              </a:solidFill>
              <a:latin typeface="Shadows Into Light Two"/>
              <a:ea typeface="Shadows Into Light Two"/>
              <a:cs typeface="Shadows Into Light Two"/>
              <a:sym typeface="Shadows Into Light Two"/>
            </a:endParaRPr>
          </a:p>
          <a:p>
            <a:pPr marL="0" lvl="0" indent="0" algn="ctr" rtl="0">
              <a:spcBef>
                <a:spcPts val="0"/>
              </a:spcBef>
              <a:spcAft>
                <a:spcPts val="0"/>
              </a:spcAft>
              <a:buNone/>
            </a:pPr>
            <a:r>
              <a:rPr lang="en-GB" sz="700" b="1">
                <a:solidFill>
                  <a:srgbClr val="FF00FF"/>
                </a:solidFill>
                <a:latin typeface="Shadows Into Light Two"/>
                <a:ea typeface="Shadows Into Light Two"/>
                <a:cs typeface="Shadows Into Light Two"/>
                <a:sym typeface="Shadows Into Light Two"/>
              </a:rPr>
              <a:t>10 PAGES MAXIMUM</a:t>
            </a:r>
            <a:endParaRPr sz="700" b="1">
              <a:solidFill>
                <a:srgbClr val="FF00FF"/>
              </a:solidFill>
              <a:latin typeface="Shadows Into Light Two"/>
              <a:ea typeface="Shadows Into Light Two"/>
              <a:cs typeface="Shadows Into Light Two"/>
              <a:sym typeface="Shadows Into Light Two"/>
            </a:endParaRPr>
          </a:p>
        </p:txBody>
      </p:sp>
      <p:sp>
        <p:nvSpPr>
          <p:cNvPr id="128" name="Google Shape;128;p18"/>
          <p:cNvSpPr txBox="1"/>
          <p:nvPr/>
        </p:nvSpPr>
        <p:spPr>
          <a:xfrm>
            <a:off x="6124425" y="2041525"/>
            <a:ext cx="1212900" cy="145500"/>
          </a:xfrm>
          <a:prstGeom prst="rect">
            <a:avLst/>
          </a:prstGeom>
          <a:solidFill>
            <a:schemeClr val="lt1"/>
          </a:solidFill>
          <a:ln>
            <a:noFill/>
          </a:ln>
        </p:spPr>
        <p:txBody>
          <a:bodyPr spcFirstLastPara="1" wrap="square" lIns="36000" tIns="36000" rIns="91425" bIns="36000" anchor="t" anchorCtr="0">
            <a:noAutofit/>
          </a:bodyPr>
          <a:lstStyle/>
          <a:p>
            <a:pPr marL="0" lvl="0" indent="0" algn="ctr" rtl="0">
              <a:spcBef>
                <a:spcPts val="0"/>
              </a:spcBef>
              <a:spcAft>
                <a:spcPts val="0"/>
              </a:spcAft>
              <a:buNone/>
            </a:pPr>
            <a:r>
              <a:rPr lang="en-GB" sz="700" b="1">
                <a:solidFill>
                  <a:srgbClr val="9900FF"/>
                </a:solidFill>
                <a:latin typeface="Shadows Into Light Two"/>
                <a:ea typeface="Shadows Into Light Two"/>
                <a:cs typeface="Shadows Into Light Two"/>
                <a:sym typeface="Shadows Into Light Two"/>
              </a:rPr>
              <a:t>7-10 MIN PERFORMANCE</a:t>
            </a:r>
            <a:endParaRPr sz="700" b="1">
              <a:solidFill>
                <a:srgbClr val="9900FF"/>
              </a:solidFill>
              <a:latin typeface="Shadows Into Light Two"/>
              <a:ea typeface="Shadows Into Light Two"/>
              <a:cs typeface="Shadows Into Light Two"/>
              <a:sym typeface="Shadows Into Light Tw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
        <p:cNvGrpSpPr/>
        <p:nvPr/>
      </p:nvGrpSpPr>
      <p:grpSpPr>
        <a:xfrm>
          <a:off x="0" y="0"/>
          <a:ext cx="0" cy="0"/>
          <a:chOff x="0" y="0"/>
          <a:chExt cx="0" cy="0"/>
        </a:xfrm>
      </p:grpSpPr>
      <p:sp>
        <p:nvSpPr>
          <p:cNvPr id="133" name="Google Shape;133;p19"/>
          <p:cNvSpPr txBox="1">
            <a:spLocks noGrp="1"/>
          </p:cNvSpPr>
          <p:nvPr>
            <p:ph type="title" idx="4294967295"/>
          </p:nvPr>
        </p:nvSpPr>
        <p:spPr>
          <a:xfrm>
            <a:off x="311700" y="391350"/>
            <a:ext cx="8520600" cy="165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rgbClr val="E50880"/>
                </a:solidFill>
                <a:latin typeface="Shadows Into Light Two"/>
                <a:ea typeface="Shadows Into Light Two"/>
                <a:cs typeface="Shadows Into Light Two"/>
                <a:sym typeface="Shadows Into Light Two"/>
              </a:rPr>
              <a:t>In IB Theatre there are FOUR Assessments (HL) or THREE Assessments (SL) that make up your final score in the course. . .</a:t>
            </a:r>
            <a:endParaRPr dirty="0">
              <a:solidFill>
                <a:srgbClr val="E50880"/>
              </a:solidFill>
              <a:latin typeface="Shadows Into Light Two"/>
              <a:ea typeface="Shadows Into Light Two"/>
              <a:cs typeface="Shadows Into Light Two"/>
              <a:sym typeface="Shadows Into Light Two"/>
            </a:endParaRPr>
          </a:p>
        </p:txBody>
      </p:sp>
      <p:sp>
        <p:nvSpPr>
          <p:cNvPr id="134" name="Google Shape;134;p19"/>
          <p:cNvSpPr txBox="1">
            <a:spLocks noGrp="1"/>
          </p:cNvSpPr>
          <p:nvPr>
            <p:ph type="body" idx="4294967295"/>
          </p:nvPr>
        </p:nvSpPr>
        <p:spPr>
          <a:xfrm>
            <a:off x="341475" y="2371675"/>
            <a:ext cx="8520600" cy="2834700"/>
          </a:xfrm>
          <a:prstGeom prst="rect">
            <a:avLst/>
          </a:prstGeom>
        </p:spPr>
        <p:txBody>
          <a:bodyPr spcFirstLastPara="1" wrap="square" lIns="91425" tIns="91425" rIns="91425" bIns="91425" anchor="t" anchorCtr="0">
            <a:noAutofit/>
          </a:bodyPr>
          <a:lstStyle/>
          <a:p>
            <a:pPr marL="457200" lvl="0" indent="-412750" algn="l" rtl="0">
              <a:spcBef>
                <a:spcPts val="0"/>
              </a:spcBef>
              <a:spcAft>
                <a:spcPts val="0"/>
              </a:spcAft>
              <a:buClr>
                <a:srgbClr val="111111"/>
              </a:buClr>
              <a:buSzPts val="2900"/>
              <a:buFont typeface="Shadows Into Light Two"/>
              <a:buChar char="➔"/>
            </a:pPr>
            <a:r>
              <a:rPr lang="en-GB" sz="2900" b="1">
                <a:solidFill>
                  <a:srgbClr val="111111"/>
                </a:solidFill>
                <a:latin typeface="Shadows Into Light Two"/>
                <a:ea typeface="Shadows Into Light Two"/>
                <a:cs typeface="Shadows Into Light Two"/>
                <a:sym typeface="Shadows Into Light Two"/>
              </a:rPr>
              <a:t>There are no IB Theatre Exams at the end of the course.</a:t>
            </a:r>
            <a:br>
              <a:rPr lang="en-GB" sz="2900" b="1">
                <a:solidFill>
                  <a:srgbClr val="111111"/>
                </a:solidFill>
                <a:latin typeface="Shadows Into Light Two"/>
                <a:ea typeface="Shadows Into Light Two"/>
                <a:cs typeface="Shadows Into Light Two"/>
                <a:sym typeface="Shadows Into Light Two"/>
              </a:rPr>
            </a:br>
            <a:endParaRPr sz="2900" b="1">
              <a:solidFill>
                <a:srgbClr val="111111"/>
              </a:solidFill>
              <a:latin typeface="Shadows Into Light Two"/>
              <a:ea typeface="Shadows Into Light Two"/>
              <a:cs typeface="Shadows Into Light Two"/>
              <a:sym typeface="Shadows Into Light Two"/>
            </a:endParaRPr>
          </a:p>
          <a:p>
            <a:pPr marL="457200" lvl="0" indent="-412750" algn="l" rtl="0">
              <a:spcBef>
                <a:spcPts val="0"/>
              </a:spcBef>
              <a:spcAft>
                <a:spcPts val="0"/>
              </a:spcAft>
              <a:buClr>
                <a:srgbClr val="111111"/>
              </a:buClr>
              <a:buSzPts val="2900"/>
              <a:buFont typeface="Shadows Into Light Two"/>
              <a:buChar char="➔"/>
            </a:pPr>
            <a:r>
              <a:rPr lang="en-GB" sz="2900" b="1">
                <a:solidFill>
                  <a:srgbClr val="111111"/>
                </a:solidFill>
                <a:latin typeface="Shadows Into Light Two"/>
                <a:ea typeface="Shadows Into Light Two"/>
                <a:cs typeface="Shadows Into Light Two"/>
                <a:sym typeface="Shadows Into Light Two"/>
              </a:rPr>
              <a:t>For each assessment YOU CHOOSE the focus area that you would like to study</a:t>
            </a:r>
            <a:endParaRPr sz="2900" b="1">
              <a:solidFill>
                <a:srgbClr val="111111"/>
              </a:solidFill>
              <a:latin typeface="Shadows Into Light Two"/>
              <a:ea typeface="Shadows Into Light Two"/>
              <a:cs typeface="Shadows Into Light Two"/>
              <a:sym typeface="Shadows Into Light Two"/>
            </a:endParaRPr>
          </a:p>
          <a:p>
            <a:pPr marL="457200" lvl="0" indent="0" algn="l" rtl="0">
              <a:spcBef>
                <a:spcPts val="1600"/>
              </a:spcBef>
              <a:spcAft>
                <a:spcPts val="1600"/>
              </a:spcAft>
              <a:buNone/>
            </a:pPr>
            <a:endParaRPr b="1">
              <a:solidFill>
                <a:srgbClr val="111111"/>
              </a:solidFill>
              <a:latin typeface="Shadows Into Light Two"/>
              <a:ea typeface="Shadows Into Light Two"/>
              <a:cs typeface="Shadows Into Light Two"/>
              <a:sym typeface="Shadows Into Light Tw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0"/>
          <p:cNvSpPr txBox="1">
            <a:spLocks noGrp="1"/>
          </p:cNvSpPr>
          <p:nvPr>
            <p:ph type="title" idx="4294967295"/>
          </p:nvPr>
        </p:nvSpPr>
        <p:spPr>
          <a:xfrm>
            <a:off x="1136875" y="2133600"/>
            <a:ext cx="7102800" cy="686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200"/>
              <a:buNone/>
            </a:pPr>
            <a:r>
              <a:rPr lang="en-GB">
                <a:solidFill>
                  <a:srgbClr val="E50880"/>
                </a:solidFill>
                <a:latin typeface="Shadows Into Light Two"/>
                <a:ea typeface="Shadows Into Light Two"/>
                <a:cs typeface="Shadows Into Light Two"/>
                <a:sym typeface="Shadows Into Light Two"/>
              </a:rPr>
              <a:t>RESEARCH PRESENTATION</a:t>
            </a:r>
            <a:endParaRPr>
              <a:solidFill>
                <a:srgbClr val="E50880"/>
              </a:solidFill>
              <a:latin typeface="Shadows Into Light Two"/>
              <a:ea typeface="Shadows Into Light Two"/>
              <a:cs typeface="Shadows Into Light Two"/>
              <a:sym typeface="Shadows Into Light Two"/>
            </a:endParaRPr>
          </a:p>
        </p:txBody>
      </p:sp>
      <p:pic>
        <p:nvPicPr>
          <p:cNvPr id="140" name="Google Shape;140;p20"/>
          <p:cNvPicPr preferRelativeResize="0"/>
          <p:nvPr/>
        </p:nvPicPr>
        <p:blipFill rotWithShape="1">
          <a:blip r:embed="rId3">
            <a:alphaModFix/>
          </a:blip>
          <a:srcRect/>
          <a:stretch/>
        </p:blipFill>
        <p:spPr>
          <a:xfrm>
            <a:off x="681700" y="186900"/>
            <a:ext cx="7558096" cy="1909675"/>
          </a:xfrm>
          <a:prstGeom prst="rect">
            <a:avLst/>
          </a:prstGeom>
          <a:noFill/>
          <a:ln>
            <a:noFill/>
          </a:ln>
        </p:spPr>
      </p:pic>
      <p:sp>
        <p:nvSpPr>
          <p:cNvPr id="141" name="Google Shape;141;p20"/>
          <p:cNvSpPr txBox="1"/>
          <p:nvPr/>
        </p:nvSpPr>
        <p:spPr>
          <a:xfrm>
            <a:off x="606950" y="3059325"/>
            <a:ext cx="729600" cy="3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Shadows Into Light Two"/>
                <a:ea typeface="Shadows Into Light Two"/>
                <a:cs typeface="Shadows Into Light Two"/>
                <a:sym typeface="Shadows Into Light Two"/>
              </a:rPr>
              <a:t>HL 20%</a:t>
            </a:r>
            <a:endParaRPr sz="1400" b="1" i="0" u="none" strike="noStrike" cap="none">
              <a:solidFill>
                <a:srgbClr val="000000"/>
              </a:solidFill>
              <a:latin typeface="Shadows Into Light Two"/>
              <a:ea typeface="Shadows Into Light Two"/>
              <a:cs typeface="Shadows Into Light Two"/>
              <a:sym typeface="Shadows Into Light Two"/>
            </a:endParaRPr>
          </a:p>
        </p:txBody>
      </p:sp>
      <p:sp>
        <p:nvSpPr>
          <p:cNvPr id="142" name="Google Shape;142;p20"/>
          <p:cNvSpPr txBox="1"/>
          <p:nvPr/>
        </p:nvSpPr>
        <p:spPr>
          <a:xfrm>
            <a:off x="7754275" y="3059325"/>
            <a:ext cx="865200" cy="3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Shadows Into Light Two"/>
                <a:ea typeface="Shadows Into Light Two"/>
                <a:cs typeface="Shadows Into Light Two"/>
                <a:sym typeface="Shadows Into Light Two"/>
              </a:rPr>
              <a:t>SL 3</a:t>
            </a:r>
            <a:r>
              <a:rPr lang="en-GB" b="1">
                <a:latin typeface="Shadows Into Light Two"/>
                <a:ea typeface="Shadows Into Light Two"/>
                <a:cs typeface="Shadows Into Light Two"/>
                <a:sym typeface="Shadows Into Light Two"/>
              </a:rPr>
              <a:t>0</a:t>
            </a:r>
            <a:r>
              <a:rPr lang="en-GB" sz="1400" b="1" i="0" u="none" strike="noStrike" cap="none">
                <a:solidFill>
                  <a:srgbClr val="000000"/>
                </a:solidFill>
                <a:latin typeface="Shadows Into Light Two"/>
                <a:ea typeface="Shadows Into Light Two"/>
                <a:cs typeface="Shadows Into Light Two"/>
                <a:sym typeface="Shadows Into Light Two"/>
              </a:rPr>
              <a:t>%</a:t>
            </a:r>
            <a:endParaRPr sz="1400" b="1" i="0" u="none" strike="noStrike" cap="none">
              <a:solidFill>
                <a:srgbClr val="000000"/>
              </a:solidFill>
              <a:latin typeface="Shadows Into Light Two"/>
              <a:ea typeface="Shadows Into Light Two"/>
              <a:cs typeface="Shadows Into Light Two"/>
              <a:sym typeface="Shadows Into Light Two"/>
            </a:endParaRPr>
          </a:p>
        </p:txBody>
      </p:sp>
      <p:sp>
        <p:nvSpPr>
          <p:cNvPr id="143" name="Google Shape;143;p20"/>
          <p:cNvSpPr txBox="1"/>
          <p:nvPr/>
        </p:nvSpPr>
        <p:spPr>
          <a:xfrm>
            <a:off x="1732375" y="2685075"/>
            <a:ext cx="6021900" cy="183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300" b="1" i="0" u="none" strike="noStrike" cap="none" dirty="0">
                <a:solidFill>
                  <a:srgbClr val="000000"/>
                </a:solidFill>
                <a:latin typeface="Shadows Into Light Two"/>
                <a:ea typeface="Shadows Into Light Two"/>
                <a:cs typeface="Shadows Into Light Two"/>
                <a:sym typeface="Shadows Into Light Two"/>
              </a:rPr>
              <a:t>CHOOSE A WORLD THEATRE TRADITION</a:t>
            </a:r>
            <a:endParaRPr sz="13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sz="1300" b="1" i="0" u="none" strike="noStrike" cap="none" dirty="0">
                <a:solidFill>
                  <a:srgbClr val="000000"/>
                </a:solidFill>
                <a:latin typeface="Shadows Into Light Two"/>
                <a:ea typeface="Shadows Into Light Two"/>
                <a:cs typeface="Shadows Into Light Two"/>
                <a:sym typeface="Shadows Into Light Two"/>
              </a:rPr>
              <a:t>CHOOSE A PERFORMANCE CONVENTION</a:t>
            </a:r>
            <a:endParaRPr sz="13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sz="1300" b="1" i="0" u="none" strike="noStrike" cap="none" dirty="0">
                <a:solidFill>
                  <a:srgbClr val="000000"/>
                </a:solidFill>
                <a:latin typeface="Shadows Into Light Two"/>
                <a:ea typeface="Shadows Into Light Two"/>
                <a:cs typeface="Shadows Into Light Two"/>
                <a:sym typeface="Shadows Into Light Two"/>
              </a:rPr>
              <a:t>PRACTICAL &amp; ACADEMIC RESEARCH </a:t>
            </a:r>
            <a:br>
              <a:rPr lang="en-GB" sz="1300" b="1" i="0" u="none" strike="noStrike" cap="none" dirty="0">
                <a:solidFill>
                  <a:srgbClr val="000000"/>
                </a:solidFill>
                <a:latin typeface="Shadows Into Light Two"/>
                <a:ea typeface="Shadows Into Light Two"/>
                <a:cs typeface="Shadows Into Light Two"/>
                <a:sym typeface="Shadows Into Light Two"/>
              </a:rPr>
            </a:br>
            <a:endParaRPr sz="13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sz="1300" b="1" i="0" u="none" strike="noStrike" cap="none" dirty="0">
                <a:solidFill>
                  <a:srgbClr val="000000"/>
                </a:solidFill>
                <a:latin typeface="Shadows Into Light Two"/>
                <a:ea typeface="Shadows Into Light Two"/>
                <a:cs typeface="Shadows Into Light Two"/>
                <a:sym typeface="Shadows Into Light Two"/>
              </a:rPr>
              <a:t>1</a:t>
            </a:r>
            <a:r>
              <a:rPr lang="en-GB" sz="1300" b="1" dirty="0">
                <a:latin typeface="Shadows Into Light Two"/>
                <a:ea typeface="Shadows Into Light Two"/>
                <a:cs typeface="Shadows Into Light Two"/>
                <a:sym typeface="Shadows Into Light Two"/>
              </a:rPr>
              <a:t>5</a:t>
            </a:r>
            <a:r>
              <a:rPr lang="en-GB" sz="1300" b="1" i="0" u="none" strike="noStrike" cap="none" dirty="0">
                <a:solidFill>
                  <a:srgbClr val="000000"/>
                </a:solidFill>
                <a:latin typeface="Shadows Into Light Two"/>
                <a:ea typeface="Shadows Into Light Two"/>
                <a:cs typeface="Shadows Into Light Two"/>
                <a:sym typeface="Shadows Into Light Two"/>
              </a:rPr>
              <a:t> MINUTE PRESENTATION (FILMED)</a:t>
            </a:r>
            <a:endParaRPr sz="13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sz="1300" dirty="0">
                <a:latin typeface="Shadows Into Light Two"/>
                <a:ea typeface="Shadows Into Light Two"/>
                <a:cs typeface="Shadows Into Light Two"/>
                <a:sym typeface="Shadows Into Light Two"/>
              </a:rPr>
              <a:t>You film in </a:t>
            </a:r>
            <a:r>
              <a:rPr lang="en-GB" sz="1300" b="1" dirty="0">
                <a:latin typeface="Shadows Into Light Two"/>
                <a:ea typeface="Shadows Into Light Two"/>
                <a:cs typeface="Shadows Into Light Two"/>
                <a:sym typeface="Shadows Into Light Two"/>
              </a:rPr>
              <a:t>five-minute segments </a:t>
            </a:r>
            <a:r>
              <a:rPr lang="en-GB" sz="1300" dirty="0">
                <a:latin typeface="Shadows Into Light Two"/>
                <a:ea typeface="Shadows Into Light Two"/>
                <a:cs typeface="Shadows Into Light Two"/>
                <a:sym typeface="Shadows Into Light Two"/>
              </a:rPr>
              <a:t>as you </a:t>
            </a:r>
            <a:br>
              <a:rPr lang="en-GB" sz="1300" dirty="0">
                <a:latin typeface="Shadows Into Light Two"/>
                <a:ea typeface="Shadows Into Light Two"/>
                <a:cs typeface="Shadows Into Light Two"/>
                <a:sym typeface="Shadows Into Light Two"/>
              </a:rPr>
            </a:br>
            <a:r>
              <a:rPr lang="en-GB" sz="1300" dirty="0">
                <a:latin typeface="Shadows Into Light Two"/>
                <a:ea typeface="Shadows Into Light Two"/>
                <a:cs typeface="Shadows Into Light Two"/>
                <a:sym typeface="Shadows Into Light Two"/>
              </a:rPr>
              <a:t>learn the material for each criteria.</a:t>
            </a:r>
            <a:br>
              <a:rPr lang="en-GB" sz="1700" b="1" i="0" u="none" strike="noStrike" cap="none" dirty="0">
                <a:solidFill>
                  <a:srgbClr val="000000"/>
                </a:solidFill>
                <a:latin typeface="Shadows Into Light Two"/>
                <a:ea typeface="Shadows Into Light Two"/>
                <a:cs typeface="Shadows Into Light Two"/>
                <a:sym typeface="Shadows Into Light Two"/>
              </a:rPr>
            </a:br>
            <a:endParaRPr sz="5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sz="1300" b="1" dirty="0">
                <a:solidFill>
                  <a:srgbClr val="4A86E8"/>
                </a:solidFill>
                <a:latin typeface="Shadows Into Light Two"/>
                <a:ea typeface="Shadows Into Light Two"/>
                <a:cs typeface="Shadows Into Light Two"/>
                <a:sym typeface="Shadows Into Light Two"/>
              </a:rPr>
              <a:t>CO</a:t>
            </a:r>
            <a:r>
              <a:rPr lang="en-GB" sz="1300" b="1" i="0" u="none" strike="noStrike" cap="none" dirty="0">
                <a:solidFill>
                  <a:srgbClr val="4A86E8"/>
                </a:solidFill>
                <a:latin typeface="Shadows Into Light Two"/>
                <a:ea typeface="Shadows Into Light Two"/>
                <a:cs typeface="Shadows Into Light Two"/>
                <a:sym typeface="Shadows Into Light Two"/>
              </a:rPr>
              <a:t>NTEX</a:t>
            </a:r>
            <a:r>
              <a:rPr lang="en-GB" sz="1300" b="1" dirty="0">
                <a:solidFill>
                  <a:srgbClr val="4A86E8"/>
                </a:solidFill>
                <a:latin typeface="Shadows Into Light Two"/>
                <a:ea typeface="Shadows Into Light Two"/>
                <a:cs typeface="Shadows Into Light Two"/>
                <a:sym typeface="Shadows Into Light Two"/>
              </a:rPr>
              <a:t>T</a:t>
            </a:r>
            <a:endParaRPr sz="1300" b="1" i="0" u="none" strike="noStrike" cap="none" dirty="0">
              <a:solidFill>
                <a:srgbClr val="4A86E8"/>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sz="1300" b="1" i="0" u="none" strike="noStrike" cap="none" dirty="0">
                <a:solidFill>
                  <a:srgbClr val="9900FF"/>
                </a:solidFill>
                <a:latin typeface="Shadows Into Light Two"/>
                <a:ea typeface="Shadows Into Light Two"/>
                <a:cs typeface="Shadows Into Light Two"/>
                <a:sym typeface="Shadows Into Light Two"/>
              </a:rPr>
              <a:t>CONVENTION</a:t>
            </a:r>
            <a:endParaRPr sz="1300" b="1" i="0" u="none" strike="noStrike" cap="none" dirty="0">
              <a:solidFill>
                <a:srgbClr val="9900FF"/>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sz="1300" b="1" i="0" u="none" strike="noStrike" cap="none" dirty="0">
                <a:solidFill>
                  <a:srgbClr val="FF00FF"/>
                </a:solidFill>
                <a:latin typeface="Shadows Into Light Two"/>
                <a:ea typeface="Shadows Into Light Two"/>
                <a:cs typeface="Shadows Into Light Two"/>
                <a:sym typeface="Shadows Into Light Two"/>
              </a:rPr>
              <a:t>MOMENT OF THEATRE</a:t>
            </a:r>
            <a:endParaRPr sz="1300" b="1" i="0" u="none" strike="noStrike" cap="none" dirty="0">
              <a:solidFill>
                <a:srgbClr val="FF00FF"/>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sz="1300" b="1" i="0" u="none" strike="noStrike" cap="none" dirty="0">
                <a:solidFill>
                  <a:srgbClr val="0000FF"/>
                </a:solidFill>
                <a:latin typeface="Shadows Into Light Two"/>
                <a:ea typeface="Shadows Into Light Two"/>
                <a:cs typeface="Shadows Into Light Two"/>
                <a:sym typeface="Shadows Into Light Two"/>
              </a:rPr>
              <a:t>IMPACT ON LEARNER</a:t>
            </a:r>
            <a:endParaRPr sz="1300" b="1" i="0" u="none" strike="noStrike" cap="none" dirty="0">
              <a:solidFill>
                <a:srgbClr val="0000FF"/>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Shadows Into Light Two"/>
              <a:ea typeface="Shadows Into Light Two"/>
              <a:cs typeface="Shadows Into Light Two"/>
              <a:sym typeface="Shadows Into Light Two"/>
            </a:endParaRPr>
          </a:p>
        </p:txBody>
      </p:sp>
      <p:pic>
        <p:nvPicPr>
          <p:cNvPr id="144" name="Google Shape;144;p20"/>
          <p:cNvPicPr preferRelativeResize="0"/>
          <p:nvPr/>
        </p:nvPicPr>
        <p:blipFill rotWithShape="1">
          <a:blip r:embed="rId4">
            <a:alphaModFix/>
          </a:blip>
          <a:srcRect b="19922"/>
          <a:stretch/>
        </p:blipFill>
        <p:spPr>
          <a:xfrm>
            <a:off x="0" y="3989575"/>
            <a:ext cx="2784500" cy="1153925"/>
          </a:xfrm>
          <a:prstGeom prst="rect">
            <a:avLst/>
          </a:prstGeom>
          <a:noFill/>
          <a:ln>
            <a:noFill/>
          </a:ln>
        </p:spPr>
      </p:pic>
      <p:pic>
        <p:nvPicPr>
          <p:cNvPr id="145" name="Google Shape;145;p20"/>
          <p:cNvPicPr preferRelativeResize="0"/>
          <p:nvPr/>
        </p:nvPicPr>
        <p:blipFill rotWithShape="1">
          <a:blip r:embed="rId5">
            <a:alphaModFix/>
          </a:blip>
          <a:srcRect/>
          <a:stretch/>
        </p:blipFill>
        <p:spPr>
          <a:xfrm>
            <a:off x="7929224" y="3707625"/>
            <a:ext cx="1214775" cy="1435874"/>
          </a:xfrm>
          <a:prstGeom prst="rect">
            <a:avLst/>
          </a:prstGeom>
          <a:noFill/>
          <a:ln>
            <a:noFill/>
          </a:ln>
        </p:spPr>
      </p:pic>
      <p:pic>
        <p:nvPicPr>
          <p:cNvPr id="146" name="Google Shape;146;p20"/>
          <p:cNvPicPr preferRelativeResize="0"/>
          <p:nvPr/>
        </p:nvPicPr>
        <p:blipFill rotWithShape="1">
          <a:blip r:embed="rId6">
            <a:alphaModFix/>
          </a:blip>
          <a:srcRect r="66281"/>
          <a:stretch/>
        </p:blipFill>
        <p:spPr>
          <a:xfrm>
            <a:off x="6351250" y="3861500"/>
            <a:ext cx="1537551" cy="1282000"/>
          </a:xfrm>
          <a:prstGeom prst="rect">
            <a:avLst/>
          </a:prstGeom>
          <a:noFill/>
          <a:ln>
            <a:noFill/>
          </a:ln>
        </p:spPr>
      </p:pic>
      <p:sp>
        <p:nvSpPr>
          <p:cNvPr id="147" name="Google Shape;147;p20"/>
          <p:cNvSpPr txBox="1"/>
          <p:nvPr/>
        </p:nvSpPr>
        <p:spPr>
          <a:xfrm rot="453392">
            <a:off x="229991" y="2323789"/>
            <a:ext cx="1788532" cy="83104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latin typeface="Shadows Into Light Two"/>
                <a:ea typeface="Shadows Into Light Two"/>
                <a:cs typeface="Shadows Into Light Two"/>
                <a:sym typeface="Shadows Into Light Two"/>
              </a:rPr>
              <a:t>Collaborate and Discuss with your work with your Peers</a:t>
            </a:r>
            <a:endParaRPr b="1">
              <a:latin typeface="Shadows Into Light Two"/>
              <a:ea typeface="Shadows Into Light Two"/>
              <a:cs typeface="Shadows Into Light Two"/>
              <a:sym typeface="Shadows Into Light Two"/>
            </a:endParaRPr>
          </a:p>
        </p:txBody>
      </p:sp>
      <p:sp>
        <p:nvSpPr>
          <p:cNvPr id="148" name="Google Shape;148;p20"/>
          <p:cNvSpPr txBox="1"/>
          <p:nvPr/>
        </p:nvSpPr>
        <p:spPr>
          <a:xfrm rot="-379842">
            <a:off x="6956099" y="2355404"/>
            <a:ext cx="2198305" cy="73891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a:latin typeface="Shadows Into Light Two"/>
                <a:ea typeface="Shadows Into Light Two"/>
                <a:cs typeface="Shadows Into Light Two"/>
                <a:sym typeface="Shadows Into Light Two"/>
              </a:rPr>
              <a:t>You pick your tradition &amp; convention</a:t>
            </a:r>
            <a:endParaRPr sz="1800" b="1">
              <a:latin typeface="Shadows Into Light Two"/>
              <a:ea typeface="Shadows Into Light Two"/>
              <a:cs typeface="Shadows Into Light Two"/>
              <a:sym typeface="Shadows Into Light Tw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1"/>
          <p:cNvSpPr txBox="1">
            <a:spLocks noGrp="1"/>
          </p:cNvSpPr>
          <p:nvPr>
            <p:ph type="title" idx="4294967295"/>
          </p:nvPr>
        </p:nvSpPr>
        <p:spPr>
          <a:xfrm>
            <a:off x="5418498" y="1855800"/>
            <a:ext cx="3358331" cy="3017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4200"/>
              <a:buNone/>
            </a:pPr>
            <a:endParaRPr sz="1400" dirty="0">
              <a:solidFill>
                <a:srgbClr val="1155CC"/>
              </a:solidFill>
              <a:latin typeface="Shadows Into Light Two"/>
              <a:ea typeface="Shadows Into Light Two"/>
              <a:cs typeface="Shadows Into Light Two"/>
              <a:sym typeface="Shadows Into Light Two"/>
            </a:endParaRPr>
          </a:p>
          <a:p>
            <a:pPr marL="0" lvl="0" indent="0" algn="ctr" rtl="0">
              <a:lnSpc>
                <a:spcPct val="100000"/>
              </a:lnSpc>
              <a:spcBef>
                <a:spcPts val="0"/>
              </a:spcBef>
              <a:spcAft>
                <a:spcPts val="0"/>
              </a:spcAft>
              <a:buSzPts val="4200"/>
              <a:buNone/>
            </a:pPr>
            <a:r>
              <a:rPr lang="en-GB" sz="1400" dirty="0">
                <a:solidFill>
                  <a:srgbClr val="1155CC"/>
                </a:solidFill>
                <a:latin typeface="Shadows Into Light Two"/>
                <a:ea typeface="Shadows Into Light Two"/>
                <a:cs typeface="Shadows Into Light Two"/>
                <a:sym typeface="Shadows Into Light Two"/>
              </a:rPr>
              <a:t>MAKE A PIECE OF ORIGINAL THEATRE </a:t>
            </a:r>
            <a:endParaRPr sz="1400" dirty="0">
              <a:solidFill>
                <a:srgbClr val="1155CC"/>
              </a:solidFill>
              <a:latin typeface="Shadows Into Light Two"/>
              <a:ea typeface="Shadows Into Light Two"/>
              <a:cs typeface="Shadows Into Light Two"/>
              <a:sym typeface="Shadows Into Light Two"/>
            </a:endParaRPr>
          </a:p>
          <a:p>
            <a:pPr marL="0" lvl="0" indent="0" algn="ctr" rtl="0">
              <a:lnSpc>
                <a:spcPct val="100000"/>
              </a:lnSpc>
              <a:spcBef>
                <a:spcPts val="0"/>
              </a:spcBef>
              <a:spcAft>
                <a:spcPts val="0"/>
              </a:spcAft>
              <a:buSzPts val="4200"/>
              <a:buNone/>
            </a:pPr>
            <a:r>
              <a:rPr lang="en-GB" sz="1400" dirty="0">
                <a:solidFill>
                  <a:srgbClr val="1155CC"/>
                </a:solidFill>
                <a:latin typeface="Shadows Into Light Two"/>
                <a:ea typeface="Shadows Into Light Two"/>
                <a:cs typeface="Shadows Into Light Two"/>
                <a:sym typeface="Shadows Into Light Two"/>
              </a:rPr>
              <a:t>FROM A CHOSEN STARTING POINT</a:t>
            </a:r>
            <a:endParaRPr sz="1400" dirty="0">
              <a:solidFill>
                <a:srgbClr val="1155CC"/>
              </a:solidFill>
              <a:latin typeface="Shadows Into Light Two"/>
              <a:ea typeface="Shadows Into Light Two"/>
              <a:cs typeface="Shadows Into Light Two"/>
              <a:sym typeface="Shadows Into Light Two"/>
            </a:endParaRPr>
          </a:p>
          <a:p>
            <a:pPr marL="0" lvl="0" indent="0" algn="ctr" rtl="0">
              <a:lnSpc>
                <a:spcPct val="100000"/>
              </a:lnSpc>
              <a:spcBef>
                <a:spcPts val="0"/>
              </a:spcBef>
              <a:spcAft>
                <a:spcPts val="0"/>
              </a:spcAft>
              <a:buSzPts val="4200"/>
              <a:buNone/>
            </a:pPr>
            <a:endParaRPr sz="1400" dirty="0"/>
          </a:p>
          <a:p>
            <a:pPr marL="0" lvl="0" indent="0" algn="ctr" rtl="0">
              <a:lnSpc>
                <a:spcPct val="100000"/>
              </a:lnSpc>
              <a:spcBef>
                <a:spcPts val="0"/>
              </a:spcBef>
              <a:spcAft>
                <a:spcPts val="0"/>
              </a:spcAft>
              <a:buSzPts val="4200"/>
              <a:buNone/>
            </a:pPr>
            <a:r>
              <a:rPr lang="en-GB" sz="2500" dirty="0">
                <a:solidFill>
                  <a:srgbClr val="111111"/>
                </a:solidFill>
                <a:latin typeface="Shadows Into Light Two"/>
                <a:ea typeface="Shadows Into Light Two"/>
                <a:cs typeface="Shadows Into Light Two"/>
                <a:sym typeface="Shadows Into Light Two"/>
              </a:rPr>
              <a:t>YOU . . </a:t>
            </a:r>
            <a:endParaRPr sz="2500" dirty="0">
              <a:solidFill>
                <a:srgbClr val="111111"/>
              </a:solidFill>
              <a:latin typeface="Shadows Into Light Two"/>
              <a:ea typeface="Shadows Into Light Two"/>
              <a:cs typeface="Shadows Into Light Two"/>
              <a:sym typeface="Shadows Into Light Two"/>
            </a:endParaRPr>
          </a:p>
          <a:p>
            <a:pPr marL="0" lvl="0" indent="0" algn="ctr" rtl="0">
              <a:lnSpc>
                <a:spcPct val="100000"/>
              </a:lnSpc>
              <a:spcBef>
                <a:spcPts val="0"/>
              </a:spcBef>
              <a:spcAft>
                <a:spcPts val="0"/>
              </a:spcAft>
              <a:buSzPts val="4200"/>
              <a:buNone/>
            </a:pPr>
            <a:r>
              <a:rPr lang="en-GB" sz="1400" dirty="0">
                <a:solidFill>
                  <a:srgbClr val="111111"/>
                </a:solidFill>
                <a:latin typeface="Shadows Into Light Two"/>
                <a:ea typeface="Shadows Into Light Two"/>
                <a:cs typeface="Shadows Into Light Two"/>
                <a:sym typeface="Shadows Into Light Two"/>
              </a:rPr>
              <a:t>CHOOSE YOUR GROUP</a:t>
            </a:r>
            <a:endParaRPr sz="1400" dirty="0">
              <a:solidFill>
                <a:srgbClr val="111111"/>
              </a:solidFill>
              <a:latin typeface="Shadows Into Light Two"/>
              <a:ea typeface="Shadows Into Light Two"/>
              <a:cs typeface="Shadows Into Light Two"/>
              <a:sym typeface="Shadows Into Light Two"/>
            </a:endParaRPr>
          </a:p>
          <a:p>
            <a:pPr marL="0" lvl="0" indent="0" algn="ctr" rtl="0">
              <a:lnSpc>
                <a:spcPct val="100000"/>
              </a:lnSpc>
              <a:spcBef>
                <a:spcPts val="0"/>
              </a:spcBef>
              <a:spcAft>
                <a:spcPts val="0"/>
              </a:spcAft>
              <a:buSzPts val="4200"/>
              <a:buNone/>
            </a:pPr>
            <a:r>
              <a:rPr lang="en-GB" sz="1400" dirty="0">
                <a:solidFill>
                  <a:srgbClr val="111111"/>
                </a:solidFill>
                <a:latin typeface="Shadows Into Light Two"/>
                <a:ea typeface="Shadows Into Light Two"/>
                <a:cs typeface="Shadows Into Light Two"/>
                <a:sym typeface="Shadows Into Light Two"/>
              </a:rPr>
              <a:t>YOUR STARTING POINT</a:t>
            </a:r>
            <a:endParaRPr sz="1400" dirty="0">
              <a:solidFill>
                <a:srgbClr val="111111"/>
              </a:solidFill>
              <a:latin typeface="Shadows Into Light Two"/>
              <a:ea typeface="Shadows Into Light Two"/>
              <a:cs typeface="Shadows Into Light Two"/>
              <a:sym typeface="Shadows Into Light Two"/>
            </a:endParaRPr>
          </a:p>
          <a:p>
            <a:pPr marL="0" lvl="0" indent="0" algn="ctr" rtl="0">
              <a:lnSpc>
                <a:spcPct val="100000"/>
              </a:lnSpc>
              <a:spcBef>
                <a:spcPts val="0"/>
              </a:spcBef>
              <a:spcAft>
                <a:spcPts val="0"/>
              </a:spcAft>
              <a:buSzPts val="4200"/>
              <a:buNone/>
            </a:pPr>
            <a:r>
              <a:rPr lang="en-GB" sz="1400" dirty="0">
                <a:solidFill>
                  <a:srgbClr val="111111"/>
                </a:solidFill>
                <a:latin typeface="Shadows Into Light Two"/>
                <a:ea typeface="Shadows Into Light Two"/>
                <a:cs typeface="Shadows Into Light Two"/>
                <a:sym typeface="Shadows Into Light Two"/>
              </a:rPr>
              <a:t>CREATE YOUR SHOW</a:t>
            </a:r>
            <a:endParaRPr sz="1400" dirty="0">
              <a:solidFill>
                <a:srgbClr val="111111"/>
              </a:solidFill>
              <a:latin typeface="Shadows Into Light Two"/>
              <a:ea typeface="Shadows Into Light Two"/>
              <a:cs typeface="Shadows Into Light Two"/>
              <a:sym typeface="Shadows Into Light Two"/>
            </a:endParaRPr>
          </a:p>
          <a:p>
            <a:pPr marL="0" lvl="0" indent="0" algn="ctr" rtl="0">
              <a:lnSpc>
                <a:spcPct val="100000"/>
              </a:lnSpc>
              <a:spcBef>
                <a:spcPts val="0"/>
              </a:spcBef>
              <a:spcAft>
                <a:spcPts val="0"/>
              </a:spcAft>
              <a:buSzPts val="4200"/>
              <a:buNone/>
            </a:pPr>
            <a:r>
              <a:rPr lang="en-GB" sz="1400" dirty="0">
                <a:solidFill>
                  <a:srgbClr val="111111"/>
                </a:solidFill>
                <a:latin typeface="Shadows Into Light Two"/>
                <a:ea typeface="Shadows Into Light Two"/>
                <a:cs typeface="Shadows Into Light Two"/>
                <a:sym typeface="Shadows Into Light Two"/>
              </a:rPr>
              <a:t>DESIGN YOUR SHOW</a:t>
            </a:r>
            <a:br>
              <a:rPr lang="en-GB" sz="1400" dirty="0">
                <a:solidFill>
                  <a:srgbClr val="111111"/>
                </a:solidFill>
                <a:latin typeface="Shadows Into Light Two"/>
                <a:ea typeface="Shadows Into Light Two"/>
                <a:cs typeface="Shadows Into Light Two"/>
                <a:sym typeface="Shadows Into Light Two"/>
              </a:rPr>
            </a:br>
            <a:endParaRPr sz="1400" dirty="0">
              <a:solidFill>
                <a:srgbClr val="111111"/>
              </a:solidFill>
              <a:latin typeface="Shadows Into Light Two"/>
              <a:ea typeface="Shadows Into Light Two"/>
              <a:cs typeface="Shadows Into Light Two"/>
              <a:sym typeface="Shadows Into Light Two"/>
            </a:endParaRPr>
          </a:p>
          <a:p>
            <a:pPr marL="0" lvl="0" indent="0" algn="ctr" rtl="0">
              <a:lnSpc>
                <a:spcPct val="100000"/>
              </a:lnSpc>
              <a:spcBef>
                <a:spcPts val="0"/>
              </a:spcBef>
              <a:spcAft>
                <a:spcPts val="0"/>
              </a:spcAft>
              <a:buSzPts val="4200"/>
              <a:buNone/>
            </a:pPr>
            <a:r>
              <a:rPr lang="en-GB" sz="1400" dirty="0">
                <a:solidFill>
                  <a:srgbClr val="111111"/>
                </a:solidFill>
                <a:latin typeface="Shadows Into Light Two"/>
                <a:ea typeface="Shadows Into Light Two"/>
                <a:cs typeface="Shadows Into Light Two"/>
                <a:sym typeface="Shadows Into Light Two"/>
              </a:rPr>
              <a:t>7-10 MIN PERFORMANCE</a:t>
            </a:r>
            <a:endParaRPr sz="1400" dirty="0">
              <a:solidFill>
                <a:srgbClr val="111111"/>
              </a:solidFill>
              <a:latin typeface="Shadows Into Light Two"/>
              <a:ea typeface="Shadows Into Light Two"/>
              <a:cs typeface="Shadows Into Light Two"/>
              <a:sym typeface="Shadows Into Light Two"/>
            </a:endParaRPr>
          </a:p>
          <a:p>
            <a:pPr marL="0" lvl="0" indent="0" algn="ctr" rtl="0">
              <a:lnSpc>
                <a:spcPct val="100000"/>
              </a:lnSpc>
              <a:spcBef>
                <a:spcPts val="0"/>
              </a:spcBef>
              <a:spcAft>
                <a:spcPts val="0"/>
              </a:spcAft>
              <a:buSzPts val="4200"/>
              <a:buNone/>
            </a:pPr>
            <a:r>
              <a:rPr lang="en-GB" sz="1400" dirty="0">
                <a:solidFill>
                  <a:srgbClr val="111111"/>
                </a:solidFill>
                <a:latin typeface="Shadows Into Light Two"/>
                <a:ea typeface="Shadows Into Light Two"/>
                <a:cs typeface="Shadows Into Light Two"/>
                <a:sym typeface="Shadows Into Light Two"/>
              </a:rPr>
              <a:t>10 PAGE (maximum)</a:t>
            </a:r>
            <a:endParaRPr sz="1400" dirty="0">
              <a:solidFill>
                <a:srgbClr val="111111"/>
              </a:solidFill>
              <a:latin typeface="Shadows Into Light Two"/>
              <a:ea typeface="Shadows Into Light Two"/>
              <a:cs typeface="Shadows Into Light Two"/>
              <a:sym typeface="Shadows Into Light Two"/>
            </a:endParaRPr>
          </a:p>
          <a:p>
            <a:pPr marL="0" lvl="0" indent="0" algn="ctr" rtl="0">
              <a:lnSpc>
                <a:spcPct val="100000"/>
              </a:lnSpc>
              <a:spcBef>
                <a:spcPts val="0"/>
              </a:spcBef>
              <a:spcAft>
                <a:spcPts val="0"/>
              </a:spcAft>
              <a:buSzPts val="4200"/>
              <a:buNone/>
            </a:pPr>
            <a:r>
              <a:rPr lang="en-GB" sz="1400" dirty="0">
                <a:solidFill>
                  <a:srgbClr val="111111"/>
                </a:solidFill>
                <a:latin typeface="Shadows Into Light Two"/>
                <a:ea typeface="Shadows Into Light Two"/>
                <a:cs typeface="Shadows Into Light Two"/>
                <a:sym typeface="Shadows Into Light Two"/>
              </a:rPr>
              <a:t>PROCESS PORTFOLIO</a:t>
            </a:r>
            <a:endParaRPr dirty="0">
              <a:solidFill>
                <a:srgbClr val="111111"/>
              </a:solidFill>
            </a:endParaRPr>
          </a:p>
        </p:txBody>
      </p:sp>
      <p:pic>
        <p:nvPicPr>
          <p:cNvPr id="154" name="Google Shape;154;p21"/>
          <p:cNvPicPr preferRelativeResize="0"/>
          <p:nvPr/>
        </p:nvPicPr>
        <p:blipFill rotWithShape="1">
          <a:blip r:embed="rId3">
            <a:alphaModFix/>
          </a:blip>
          <a:srcRect/>
          <a:stretch/>
        </p:blipFill>
        <p:spPr>
          <a:xfrm>
            <a:off x="423945" y="1193882"/>
            <a:ext cx="4463081" cy="3268040"/>
          </a:xfrm>
          <a:prstGeom prst="rect">
            <a:avLst/>
          </a:prstGeom>
          <a:noFill/>
          <a:ln>
            <a:noFill/>
          </a:ln>
        </p:spPr>
      </p:pic>
      <p:sp>
        <p:nvSpPr>
          <p:cNvPr id="159" name="Google Shape;159;p21"/>
          <p:cNvSpPr txBox="1"/>
          <p:nvPr/>
        </p:nvSpPr>
        <p:spPr>
          <a:xfrm>
            <a:off x="1283100" y="4872800"/>
            <a:ext cx="1835400" cy="15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FFFFFF"/>
                </a:solidFill>
                <a:latin typeface="Calibri"/>
                <a:ea typeface="Calibri"/>
                <a:cs typeface="Calibri"/>
                <a:sym typeface="Calibri"/>
              </a:rPr>
              <a:t>IMAGE: MUSKAAN VATVANI, 2018</a:t>
            </a:r>
            <a:endParaRPr sz="800" b="0" i="0" u="none" strike="noStrike" cap="none">
              <a:solidFill>
                <a:srgbClr val="FFFFFF"/>
              </a:solidFill>
              <a:latin typeface="Calibri"/>
              <a:ea typeface="Calibri"/>
              <a:cs typeface="Calibri"/>
              <a:sym typeface="Calibri"/>
            </a:endParaRPr>
          </a:p>
        </p:txBody>
      </p:sp>
      <p:sp>
        <p:nvSpPr>
          <p:cNvPr id="160" name="Google Shape;160;p21"/>
          <p:cNvSpPr txBox="1"/>
          <p:nvPr/>
        </p:nvSpPr>
        <p:spPr>
          <a:xfrm>
            <a:off x="7022000" y="1778250"/>
            <a:ext cx="1835400" cy="15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FFFFFF"/>
                </a:solidFill>
                <a:latin typeface="Calibri"/>
                <a:ea typeface="Calibri"/>
                <a:cs typeface="Calibri"/>
                <a:sym typeface="Calibri"/>
              </a:rPr>
              <a:t>IMAGE: MUSKAAN VATVANI, 2018</a:t>
            </a:r>
            <a:endParaRPr sz="800" b="0" i="0" u="none" strike="noStrike" cap="none">
              <a:solidFill>
                <a:srgbClr val="FFFFFF"/>
              </a:solidFill>
              <a:latin typeface="Calibri"/>
              <a:ea typeface="Calibri"/>
              <a:cs typeface="Calibri"/>
              <a:sym typeface="Calibri"/>
            </a:endParaRPr>
          </a:p>
        </p:txBody>
      </p:sp>
      <p:sp>
        <p:nvSpPr>
          <p:cNvPr id="162" name="Google Shape;162;p21"/>
          <p:cNvSpPr txBox="1"/>
          <p:nvPr/>
        </p:nvSpPr>
        <p:spPr>
          <a:xfrm>
            <a:off x="5502950" y="141250"/>
            <a:ext cx="788100" cy="258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Shadows Into Light Two"/>
                <a:ea typeface="Shadows Into Light Two"/>
                <a:cs typeface="Shadows Into Light Two"/>
                <a:sym typeface="Shadows Into Light Two"/>
              </a:rPr>
              <a:t>HL 25%</a:t>
            </a:r>
            <a:endParaRPr sz="1400" b="0" i="0" u="none" strike="noStrike" cap="none">
              <a:solidFill>
                <a:srgbClr val="000000"/>
              </a:solidFill>
              <a:latin typeface="Arial"/>
              <a:ea typeface="Arial"/>
              <a:cs typeface="Arial"/>
              <a:sym typeface="Arial"/>
            </a:endParaRPr>
          </a:p>
        </p:txBody>
      </p:sp>
      <p:sp>
        <p:nvSpPr>
          <p:cNvPr id="163" name="Google Shape;163;p21"/>
          <p:cNvSpPr txBox="1"/>
          <p:nvPr/>
        </p:nvSpPr>
        <p:spPr>
          <a:xfrm>
            <a:off x="7795981" y="141250"/>
            <a:ext cx="788100" cy="258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dirty="0">
                <a:solidFill>
                  <a:srgbClr val="000000"/>
                </a:solidFill>
                <a:latin typeface="Shadows Into Light Two"/>
                <a:ea typeface="Shadows Into Light Two"/>
                <a:cs typeface="Shadows Into Light Two"/>
                <a:sym typeface="Shadows Into Light Two"/>
              </a:rPr>
              <a:t>SL 3</a:t>
            </a:r>
            <a:r>
              <a:rPr lang="en-GB" b="1" dirty="0">
                <a:latin typeface="Shadows Into Light Two"/>
                <a:ea typeface="Shadows Into Light Two"/>
                <a:cs typeface="Shadows Into Light Two"/>
                <a:sym typeface="Shadows Into Light Two"/>
              </a:rPr>
              <a:t>0</a:t>
            </a:r>
            <a:r>
              <a:rPr lang="en-GB" sz="1400" b="1" i="0" u="none" strike="noStrike" cap="none" dirty="0">
                <a:solidFill>
                  <a:srgbClr val="000000"/>
                </a:solidFill>
                <a:latin typeface="Shadows Into Light Two"/>
                <a:ea typeface="Shadows Into Light Two"/>
                <a:cs typeface="Shadows Into Light Two"/>
                <a:sym typeface="Shadows Into Light Two"/>
              </a:rPr>
              <a:t>%</a:t>
            </a: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2BF6BD3C-7A0D-5266-C45A-2A169AA6BD0F}"/>
              </a:ext>
            </a:extLst>
          </p:cNvPr>
          <p:cNvSpPr txBox="1"/>
          <p:nvPr/>
        </p:nvSpPr>
        <p:spPr>
          <a:xfrm>
            <a:off x="5273152" y="671639"/>
            <a:ext cx="3497695" cy="1200329"/>
          </a:xfrm>
          <a:prstGeom prst="rect">
            <a:avLst/>
          </a:prstGeom>
          <a:noFill/>
        </p:spPr>
        <p:txBody>
          <a:bodyPr wrap="square" rtlCol="0">
            <a:spAutoFit/>
          </a:bodyPr>
          <a:lstStyle/>
          <a:p>
            <a:pPr marL="0" lvl="0" indent="0" algn="ctr" rtl="0">
              <a:lnSpc>
                <a:spcPct val="100000"/>
              </a:lnSpc>
              <a:spcBef>
                <a:spcPts val="0"/>
              </a:spcBef>
              <a:spcAft>
                <a:spcPts val="0"/>
              </a:spcAft>
              <a:buSzPts val="4200"/>
              <a:buNone/>
            </a:pPr>
            <a:r>
              <a:rPr lang="en-GB" sz="3600" dirty="0">
                <a:solidFill>
                  <a:srgbClr val="1155CC"/>
                </a:solidFill>
                <a:latin typeface="Shadows Into Light Two"/>
                <a:ea typeface="Shadows Into Light Two"/>
                <a:cs typeface="Shadows Into Light Two"/>
                <a:sym typeface="Shadows Into Light Two"/>
              </a:rPr>
              <a:t>COLLABORATIVE PROJECT</a:t>
            </a:r>
            <a:endParaRPr lang="en-US"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2"/>
          <p:cNvPicPr preferRelativeResize="0"/>
          <p:nvPr/>
        </p:nvPicPr>
        <p:blipFill rotWithShape="1">
          <a:blip r:embed="rId3">
            <a:alphaModFix/>
          </a:blip>
          <a:srcRect/>
          <a:stretch/>
        </p:blipFill>
        <p:spPr>
          <a:xfrm rot="10079685">
            <a:off x="2917849" y="3219900"/>
            <a:ext cx="1057375" cy="465250"/>
          </a:xfrm>
          <a:prstGeom prst="rect">
            <a:avLst/>
          </a:prstGeom>
          <a:noFill/>
          <a:ln>
            <a:noFill/>
          </a:ln>
        </p:spPr>
      </p:pic>
      <p:pic>
        <p:nvPicPr>
          <p:cNvPr id="169" name="Google Shape;169;p22"/>
          <p:cNvPicPr preferRelativeResize="0"/>
          <p:nvPr/>
        </p:nvPicPr>
        <p:blipFill rotWithShape="1">
          <a:blip r:embed="rId4">
            <a:alphaModFix/>
          </a:blip>
          <a:srcRect/>
          <a:stretch/>
        </p:blipFill>
        <p:spPr>
          <a:xfrm>
            <a:off x="0" y="0"/>
            <a:ext cx="1504626" cy="1424325"/>
          </a:xfrm>
          <a:prstGeom prst="rect">
            <a:avLst/>
          </a:prstGeom>
          <a:noFill/>
          <a:ln>
            <a:noFill/>
          </a:ln>
        </p:spPr>
      </p:pic>
      <p:pic>
        <p:nvPicPr>
          <p:cNvPr id="170" name="Google Shape;170;p22"/>
          <p:cNvPicPr preferRelativeResize="0"/>
          <p:nvPr/>
        </p:nvPicPr>
        <p:blipFill rotWithShape="1">
          <a:blip r:embed="rId5">
            <a:alphaModFix/>
          </a:blip>
          <a:srcRect/>
          <a:stretch/>
        </p:blipFill>
        <p:spPr>
          <a:xfrm>
            <a:off x="0" y="1023688"/>
            <a:ext cx="1504625" cy="1184779"/>
          </a:xfrm>
          <a:prstGeom prst="rect">
            <a:avLst/>
          </a:prstGeom>
          <a:noFill/>
          <a:ln>
            <a:noFill/>
          </a:ln>
        </p:spPr>
      </p:pic>
      <p:pic>
        <p:nvPicPr>
          <p:cNvPr id="171" name="Google Shape;171;p22"/>
          <p:cNvPicPr preferRelativeResize="0"/>
          <p:nvPr/>
        </p:nvPicPr>
        <p:blipFill rotWithShape="1">
          <a:blip r:embed="rId6">
            <a:alphaModFix/>
          </a:blip>
          <a:srcRect/>
          <a:stretch/>
        </p:blipFill>
        <p:spPr>
          <a:xfrm>
            <a:off x="7659864" y="32275"/>
            <a:ext cx="1459287" cy="1147625"/>
          </a:xfrm>
          <a:prstGeom prst="rect">
            <a:avLst/>
          </a:prstGeom>
          <a:noFill/>
          <a:ln>
            <a:noFill/>
          </a:ln>
        </p:spPr>
      </p:pic>
      <p:pic>
        <p:nvPicPr>
          <p:cNvPr id="172" name="Google Shape;172;p22"/>
          <p:cNvPicPr preferRelativeResize="0"/>
          <p:nvPr/>
        </p:nvPicPr>
        <p:blipFill rotWithShape="1">
          <a:blip r:embed="rId7">
            <a:alphaModFix/>
          </a:blip>
          <a:srcRect/>
          <a:stretch/>
        </p:blipFill>
        <p:spPr>
          <a:xfrm>
            <a:off x="7684725" y="1179898"/>
            <a:ext cx="1459275" cy="1009838"/>
          </a:xfrm>
          <a:prstGeom prst="rect">
            <a:avLst/>
          </a:prstGeom>
          <a:noFill/>
          <a:ln>
            <a:noFill/>
          </a:ln>
        </p:spPr>
      </p:pic>
      <p:pic>
        <p:nvPicPr>
          <p:cNvPr id="173" name="Google Shape;173;p22"/>
          <p:cNvPicPr preferRelativeResize="0"/>
          <p:nvPr/>
        </p:nvPicPr>
        <p:blipFill rotWithShape="1">
          <a:blip r:embed="rId8">
            <a:alphaModFix/>
          </a:blip>
          <a:srcRect/>
          <a:stretch/>
        </p:blipFill>
        <p:spPr>
          <a:xfrm>
            <a:off x="7659875" y="3257474"/>
            <a:ext cx="1459275" cy="968567"/>
          </a:xfrm>
          <a:prstGeom prst="rect">
            <a:avLst/>
          </a:prstGeom>
          <a:noFill/>
          <a:ln>
            <a:noFill/>
          </a:ln>
        </p:spPr>
      </p:pic>
      <p:pic>
        <p:nvPicPr>
          <p:cNvPr id="174" name="Google Shape;174;p22"/>
          <p:cNvPicPr preferRelativeResize="0"/>
          <p:nvPr/>
        </p:nvPicPr>
        <p:blipFill rotWithShape="1">
          <a:blip r:embed="rId9">
            <a:alphaModFix/>
          </a:blip>
          <a:srcRect/>
          <a:stretch/>
        </p:blipFill>
        <p:spPr>
          <a:xfrm>
            <a:off x="-8300" y="3222950"/>
            <a:ext cx="1521226" cy="1054912"/>
          </a:xfrm>
          <a:prstGeom prst="rect">
            <a:avLst/>
          </a:prstGeom>
          <a:noFill/>
          <a:ln>
            <a:noFill/>
          </a:ln>
        </p:spPr>
      </p:pic>
      <p:pic>
        <p:nvPicPr>
          <p:cNvPr id="175" name="Google Shape;175;p22"/>
          <p:cNvPicPr preferRelativeResize="0"/>
          <p:nvPr/>
        </p:nvPicPr>
        <p:blipFill rotWithShape="1">
          <a:blip r:embed="rId10">
            <a:alphaModFix/>
          </a:blip>
          <a:srcRect/>
          <a:stretch/>
        </p:blipFill>
        <p:spPr>
          <a:xfrm>
            <a:off x="-8300" y="2233750"/>
            <a:ext cx="1521225" cy="1023728"/>
          </a:xfrm>
          <a:prstGeom prst="rect">
            <a:avLst/>
          </a:prstGeom>
          <a:noFill/>
          <a:ln>
            <a:noFill/>
          </a:ln>
        </p:spPr>
      </p:pic>
      <p:pic>
        <p:nvPicPr>
          <p:cNvPr id="176" name="Google Shape;176;p22"/>
          <p:cNvPicPr preferRelativeResize="0"/>
          <p:nvPr/>
        </p:nvPicPr>
        <p:blipFill rotWithShape="1">
          <a:blip r:embed="rId11">
            <a:alphaModFix/>
          </a:blip>
          <a:srcRect/>
          <a:stretch/>
        </p:blipFill>
        <p:spPr>
          <a:xfrm>
            <a:off x="7763275" y="4152075"/>
            <a:ext cx="1380724" cy="991425"/>
          </a:xfrm>
          <a:prstGeom prst="rect">
            <a:avLst/>
          </a:prstGeom>
          <a:noFill/>
          <a:ln>
            <a:noFill/>
          </a:ln>
        </p:spPr>
      </p:pic>
      <p:pic>
        <p:nvPicPr>
          <p:cNvPr id="177" name="Google Shape;177;p22"/>
          <p:cNvPicPr preferRelativeResize="0"/>
          <p:nvPr/>
        </p:nvPicPr>
        <p:blipFill rotWithShape="1">
          <a:blip r:embed="rId12">
            <a:alphaModFix/>
          </a:blip>
          <a:srcRect/>
          <a:stretch/>
        </p:blipFill>
        <p:spPr>
          <a:xfrm>
            <a:off x="7659873" y="2189725"/>
            <a:ext cx="1459275" cy="1109997"/>
          </a:xfrm>
          <a:prstGeom prst="rect">
            <a:avLst/>
          </a:prstGeom>
          <a:noFill/>
          <a:ln>
            <a:noFill/>
          </a:ln>
        </p:spPr>
      </p:pic>
      <p:pic>
        <p:nvPicPr>
          <p:cNvPr id="178" name="Google Shape;178;p22"/>
          <p:cNvPicPr preferRelativeResize="0"/>
          <p:nvPr/>
        </p:nvPicPr>
        <p:blipFill rotWithShape="1">
          <a:blip r:embed="rId13">
            <a:alphaModFix/>
          </a:blip>
          <a:srcRect/>
          <a:stretch/>
        </p:blipFill>
        <p:spPr>
          <a:xfrm>
            <a:off x="-3" y="4222416"/>
            <a:ext cx="1504625" cy="921093"/>
          </a:xfrm>
          <a:prstGeom prst="rect">
            <a:avLst/>
          </a:prstGeom>
          <a:noFill/>
          <a:ln>
            <a:noFill/>
          </a:ln>
        </p:spPr>
      </p:pic>
      <p:sp>
        <p:nvSpPr>
          <p:cNvPr id="179" name="Google Shape;179;p22"/>
          <p:cNvSpPr txBox="1"/>
          <p:nvPr/>
        </p:nvSpPr>
        <p:spPr>
          <a:xfrm>
            <a:off x="1600301" y="736600"/>
            <a:ext cx="6034714" cy="991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GB" sz="6000" b="1" dirty="0">
                <a:solidFill>
                  <a:srgbClr val="9900FF"/>
                </a:solidFill>
                <a:latin typeface="Amatic SC"/>
                <a:ea typeface="Amatic SC"/>
                <a:cs typeface="Amatic SC"/>
                <a:sym typeface="Amatic SC"/>
              </a:rPr>
              <a:t>Production Proposal (IA)</a:t>
            </a:r>
            <a:endParaRPr sz="6000" b="1" i="0" u="none" strike="noStrike" cap="none" dirty="0">
              <a:solidFill>
                <a:srgbClr val="9900FF"/>
              </a:solidFill>
              <a:latin typeface="Amatic SC"/>
              <a:ea typeface="Amatic SC"/>
              <a:cs typeface="Amatic SC"/>
              <a:sym typeface="Amatic SC"/>
            </a:endParaRPr>
          </a:p>
        </p:txBody>
      </p:sp>
      <p:sp>
        <p:nvSpPr>
          <p:cNvPr id="180" name="Google Shape;180;p22"/>
          <p:cNvSpPr txBox="1"/>
          <p:nvPr/>
        </p:nvSpPr>
        <p:spPr>
          <a:xfrm rot="2656">
            <a:off x="1512916" y="294"/>
            <a:ext cx="776700" cy="40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Shadows Into Light Two"/>
                <a:ea typeface="Shadows Into Light Two"/>
                <a:cs typeface="Shadows Into Light Two"/>
                <a:sym typeface="Shadows Into Light Two"/>
              </a:rPr>
              <a:t>HL 20%</a:t>
            </a:r>
            <a:endParaRPr sz="1400" b="1" i="0" u="none" strike="noStrike" cap="none">
              <a:solidFill>
                <a:srgbClr val="000000"/>
              </a:solidFill>
              <a:latin typeface="Shadows Into Light Two"/>
              <a:ea typeface="Shadows Into Light Two"/>
              <a:cs typeface="Shadows Into Light Two"/>
              <a:sym typeface="Shadows Into Light Two"/>
            </a:endParaRPr>
          </a:p>
        </p:txBody>
      </p:sp>
      <p:sp>
        <p:nvSpPr>
          <p:cNvPr id="181" name="Google Shape;181;p22"/>
          <p:cNvSpPr txBox="1"/>
          <p:nvPr/>
        </p:nvSpPr>
        <p:spPr>
          <a:xfrm>
            <a:off x="1774800" y="3380225"/>
            <a:ext cx="1545000" cy="40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Shadows Into Light Two"/>
                <a:ea typeface="Shadows Into Light Two"/>
                <a:cs typeface="Shadows Into Light Two"/>
                <a:sym typeface="Shadows Into Light Two"/>
              </a:rPr>
              <a:t>CONTEXT &amp; UNDERSTANDING</a:t>
            </a:r>
            <a:endParaRPr sz="1400" b="1" i="0" u="none" strike="noStrike" cap="none">
              <a:solidFill>
                <a:srgbClr val="000000"/>
              </a:solidFill>
              <a:latin typeface="Shadows Into Light Two"/>
              <a:ea typeface="Shadows Into Light Two"/>
              <a:cs typeface="Shadows Into Light Two"/>
              <a:sym typeface="Shadows Into Light Two"/>
            </a:endParaRPr>
          </a:p>
        </p:txBody>
      </p:sp>
      <p:sp>
        <p:nvSpPr>
          <p:cNvPr id="182" name="Google Shape;182;p22"/>
          <p:cNvSpPr txBox="1"/>
          <p:nvPr/>
        </p:nvSpPr>
        <p:spPr>
          <a:xfrm>
            <a:off x="1625150" y="1732000"/>
            <a:ext cx="5914200" cy="107163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dirty="0">
                <a:latin typeface="Shadows Into Light Two"/>
                <a:ea typeface="Shadows Into Light Two"/>
                <a:cs typeface="Shadows Into Light Two"/>
                <a:sym typeface="Shadows Into Light Two"/>
              </a:rPr>
              <a:t>(LEGACY CURRICULUM - DIRECTOR’S NOTEBOOK)</a:t>
            </a:r>
            <a:endParaRPr b="1" dirty="0">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endParaRPr b="1" dirty="0">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rgbClr val="000000"/>
                </a:solidFill>
                <a:latin typeface="Shadows Into Light Two"/>
                <a:ea typeface="Shadows Into Light Two"/>
                <a:cs typeface="Shadows Into Light Two"/>
                <a:sym typeface="Shadows Into Light Two"/>
              </a:rPr>
              <a:t>CREATIVE PLANNING OF DIRECTORIAL VISION FOR </a:t>
            </a:r>
            <a:br>
              <a:rPr lang="en-GB" sz="1400" b="1" i="0" u="none" strike="noStrike" cap="none" dirty="0">
                <a:solidFill>
                  <a:srgbClr val="000000"/>
                </a:solidFill>
                <a:latin typeface="Shadows Into Light Two"/>
                <a:ea typeface="Shadows Into Light Two"/>
                <a:cs typeface="Shadows Into Light Two"/>
                <a:sym typeface="Shadows Into Light Two"/>
              </a:rPr>
            </a:br>
            <a:r>
              <a:rPr lang="en-GB" sz="1400" b="1" u="none" strike="noStrike" cap="none" dirty="0">
                <a:solidFill>
                  <a:srgbClr val="000000"/>
                </a:solidFill>
                <a:latin typeface="Shadows Into Light Two"/>
                <a:ea typeface="Shadows Into Light Two"/>
                <a:cs typeface="Shadows Into Light Two"/>
                <a:sym typeface="Shadows Into Light Two"/>
              </a:rPr>
              <a:t>SELF-SELECTED PLAY</a:t>
            </a:r>
            <a:r>
              <a:rPr lang="en-GB" sz="1400" b="1" i="0" u="none" strike="noStrike" cap="none" dirty="0">
                <a:solidFill>
                  <a:srgbClr val="000000"/>
                </a:solidFill>
                <a:latin typeface="Shadows Into Light Two"/>
                <a:ea typeface="Shadows Into Light Two"/>
                <a:cs typeface="Shadows Into Light Two"/>
                <a:sym typeface="Shadows Into Light Two"/>
              </a:rPr>
              <a:t> </a:t>
            </a:r>
            <a:endParaRPr sz="14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rgbClr val="00FFFF"/>
                </a:solidFill>
                <a:latin typeface="Shadows Into Light Two"/>
                <a:ea typeface="Shadows Into Light Two"/>
                <a:cs typeface="Shadows Into Light Two"/>
                <a:sym typeface="Shadows Into Light Two"/>
              </a:rPr>
              <a:t>TEXT</a:t>
            </a:r>
            <a:endParaRPr sz="1400" b="1" i="0" u="none" strike="noStrike" cap="none" dirty="0">
              <a:solidFill>
                <a:srgbClr val="00FFFF"/>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rgbClr val="4A86E8"/>
                </a:solidFill>
                <a:latin typeface="Shadows Into Light Two"/>
                <a:ea typeface="Shadows Into Light Two"/>
                <a:cs typeface="Shadows Into Light Two"/>
                <a:sym typeface="Shadows Into Light Two"/>
              </a:rPr>
              <a:t>IMAGES</a:t>
            </a:r>
            <a:endParaRPr sz="1400" b="1" i="0" u="none" strike="noStrike" cap="none" dirty="0">
              <a:solidFill>
                <a:srgbClr val="4A86E8"/>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rgbClr val="0000FF"/>
                </a:solidFill>
                <a:latin typeface="Shadows Into Light Two"/>
                <a:ea typeface="Shadows Into Light Two"/>
                <a:cs typeface="Shadows Into Light Two"/>
                <a:sym typeface="Shadows Into Light Two"/>
              </a:rPr>
              <a:t>MIND MAPS</a:t>
            </a:r>
            <a:endParaRPr sz="1400" b="1" i="0" u="none" strike="noStrike" cap="none" dirty="0">
              <a:solidFill>
                <a:srgbClr val="0000FF"/>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rgbClr val="9900FF"/>
                </a:solidFill>
                <a:latin typeface="Shadows Into Light Two"/>
                <a:ea typeface="Shadows Into Light Two"/>
                <a:cs typeface="Shadows Into Light Two"/>
                <a:sym typeface="Shadows Into Light Two"/>
              </a:rPr>
              <a:t>PHOTOGRAPHS</a:t>
            </a:r>
            <a:endParaRPr sz="1400" b="1" i="0" u="none" strike="noStrike" cap="none" dirty="0">
              <a:solidFill>
                <a:srgbClr val="9900FF"/>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rgbClr val="FF00FF"/>
                </a:solidFill>
                <a:latin typeface="Shadows Into Light Two"/>
                <a:ea typeface="Shadows Into Light Two"/>
                <a:cs typeface="Shadows Into Light Two"/>
                <a:sym typeface="Shadows Into Light Two"/>
              </a:rPr>
              <a:t>DESIGNS</a:t>
            </a:r>
            <a:endParaRPr sz="1400" b="1" i="0" u="none" strike="noStrike" cap="none" dirty="0">
              <a:solidFill>
                <a:srgbClr val="FF00FF"/>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dirty="0">
                <a:solidFill>
                  <a:srgbClr val="000000"/>
                </a:solidFill>
                <a:latin typeface="Shadows Into Light Two"/>
                <a:ea typeface="Shadows Into Light Two"/>
                <a:cs typeface="Shadows Into Light Two"/>
                <a:sym typeface="Shadows Into Light Two"/>
              </a:rPr>
              <a:t> </a:t>
            </a:r>
            <a:endParaRPr sz="1400" b="1" i="0" u="none" strike="noStrike" cap="none" dirty="0">
              <a:solidFill>
                <a:srgbClr val="000000"/>
              </a:solidFill>
              <a:latin typeface="Shadows Into Light Two"/>
              <a:ea typeface="Shadows Into Light Two"/>
              <a:cs typeface="Shadows Into Light Two"/>
              <a:sym typeface="Shadows Into Light Two"/>
            </a:endParaRPr>
          </a:p>
        </p:txBody>
      </p:sp>
      <p:sp>
        <p:nvSpPr>
          <p:cNvPr id="183" name="Google Shape;183;p22"/>
          <p:cNvSpPr txBox="1"/>
          <p:nvPr/>
        </p:nvSpPr>
        <p:spPr>
          <a:xfrm>
            <a:off x="2905200" y="4478063"/>
            <a:ext cx="1426800" cy="40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dirty="0">
                <a:latin typeface="Shadows Into Light Two"/>
                <a:ea typeface="Shadows Into Light Two"/>
                <a:cs typeface="Shadows Into Light Two"/>
                <a:sym typeface="Shadows Into Light Two"/>
              </a:rPr>
              <a:t>Theatre Maker’s</a:t>
            </a:r>
            <a:endParaRPr b="1" dirty="0">
              <a:latin typeface="Shadows Into Light Two"/>
              <a:ea typeface="Shadows Into Light Two"/>
              <a:cs typeface="Shadows Into Light Two"/>
              <a:sym typeface="Shadows Into Light Two"/>
            </a:endParaRPr>
          </a:p>
          <a:p>
            <a:pPr marL="0" marR="0" lvl="0" indent="0" algn="ctr" rtl="0">
              <a:lnSpc>
                <a:spcPct val="100000"/>
              </a:lnSpc>
              <a:spcBef>
                <a:spcPts val="0"/>
              </a:spcBef>
              <a:spcAft>
                <a:spcPts val="0"/>
              </a:spcAft>
              <a:buClr>
                <a:srgbClr val="000000"/>
              </a:buClr>
              <a:buSzPts val="1400"/>
              <a:buFont typeface="Arial"/>
              <a:buNone/>
            </a:pPr>
            <a:r>
              <a:rPr lang="en-GB" b="1" dirty="0">
                <a:latin typeface="Shadows Into Light Two"/>
                <a:ea typeface="Shadows Into Light Two"/>
                <a:cs typeface="Shadows Into Light Two"/>
                <a:sym typeface="Shadows Into Light Two"/>
              </a:rPr>
              <a:t>Intention</a:t>
            </a:r>
            <a:endParaRPr b="1" dirty="0">
              <a:latin typeface="Shadows Into Light Two"/>
              <a:ea typeface="Shadows Into Light Two"/>
              <a:cs typeface="Shadows Into Light Two"/>
              <a:sym typeface="Shadows Into Light Two"/>
            </a:endParaRPr>
          </a:p>
        </p:txBody>
      </p:sp>
      <p:sp>
        <p:nvSpPr>
          <p:cNvPr id="184" name="Google Shape;184;p22"/>
          <p:cNvSpPr txBox="1"/>
          <p:nvPr/>
        </p:nvSpPr>
        <p:spPr>
          <a:xfrm>
            <a:off x="6184875" y="3453450"/>
            <a:ext cx="1161900" cy="409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Shadows Into Light Two"/>
                <a:ea typeface="Shadows Into Light Two"/>
                <a:cs typeface="Shadows Into Light Two"/>
                <a:sym typeface="Shadows Into Light Two"/>
              </a:rPr>
              <a:t>STAGING </a:t>
            </a:r>
            <a:r>
              <a:rPr lang="en-GB" b="1">
                <a:latin typeface="Shadows Into Light Two"/>
                <a:ea typeface="Shadows Into Light Two"/>
                <a:cs typeface="Shadows Into Light Two"/>
                <a:sym typeface="Shadows Into Light Two"/>
              </a:rPr>
              <a:t>1 </a:t>
            </a:r>
            <a:r>
              <a:rPr lang="en-GB" sz="1400" b="1" i="0" u="none" strike="noStrike" cap="none">
                <a:solidFill>
                  <a:srgbClr val="000000"/>
                </a:solidFill>
                <a:latin typeface="Shadows Into Light Two"/>
                <a:ea typeface="Shadows Into Light Two"/>
                <a:cs typeface="Shadows Into Light Two"/>
                <a:sym typeface="Shadows Into Light Two"/>
              </a:rPr>
              <a:t>MOMENT</a:t>
            </a:r>
            <a:endParaRPr sz="1400" b="1" i="0" u="none" strike="noStrike" cap="none">
              <a:solidFill>
                <a:srgbClr val="000000"/>
              </a:solidFill>
              <a:latin typeface="Shadows Into Light Two"/>
              <a:ea typeface="Shadows Into Light Two"/>
              <a:cs typeface="Shadows Into Light Two"/>
              <a:sym typeface="Shadows Into Light Two"/>
            </a:endParaRPr>
          </a:p>
        </p:txBody>
      </p:sp>
      <p:sp>
        <p:nvSpPr>
          <p:cNvPr id="185" name="Google Shape;185;p22"/>
          <p:cNvSpPr txBox="1"/>
          <p:nvPr/>
        </p:nvSpPr>
        <p:spPr>
          <a:xfrm rot="1328">
            <a:off x="6808894" y="32424"/>
            <a:ext cx="776400" cy="40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Shadows Into Light Two"/>
                <a:ea typeface="Shadows Into Light Two"/>
                <a:cs typeface="Shadows Into Light Two"/>
                <a:sym typeface="Shadows Into Light Two"/>
              </a:rPr>
              <a:t>SL 3</a:t>
            </a:r>
            <a:r>
              <a:rPr lang="en-GB" b="1">
                <a:latin typeface="Shadows Into Light Two"/>
                <a:ea typeface="Shadows Into Light Two"/>
                <a:cs typeface="Shadows Into Light Two"/>
                <a:sym typeface="Shadows Into Light Two"/>
              </a:rPr>
              <a:t>0</a:t>
            </a:r>
            <a:r>
              <a:rPr lang="en-GB" sz="1400" b="1" i="0" u="none" strike="noStrike" cap="none">
                <a:solidFill>
                  <a:srgbClr val="000000"/>
                </a:solidFill>
                <a:latin typeface="Shadows Into Light Two"/>
                <a:ea typeface="Shadows Into Light Two"/>
                <a:cs typeface="Shadows Into Light Two"/>
                <a:sym typeface="Shadows Into Light Two"/>
              </a:rPr>
              <a:t>%</a:t>
            </a:r>
            <a:endParaRPr sz="1400" b="1" i="0" u="none" strike="noStrike" cap="none">
              <a:solidFill>
                <a:srgbClr val="000000"/>
              </a:solidFill>
              <a:latin typeface="Shadows Into Light Two"/>
              <a:ea typeface="Shadows Into Light Two"/>
              <a:cs typeface="Shadows Into Light Two"/>
              <a:sym typeface="Shadows Into Light Two"/>
            </a:endParaRPr>
          </a:p>
        </p:txBody>
      </p:sp>
      <p:sp>
        <p:nvSpPr>
          <p:cNvPr id="186" name="Google Shape;186;p22"/>
          <p:cNvSpPr txBox="1"/>
          <p:nvPr/>
        </p:nvSpPr>
        <p:spPr>
          <a:xfrm>
            <a:off x="4988225" y="4478050"/>
            <a:ext cx="1242300" cy="40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Shadows Into Light Two"/>
                <a:ea typeface="Shadows Into Light Two"/>
                <a:cs typeface="Shadows Into Light Two"/>
                <a:sym typeface="Shadows Into Light Two"/>
              </a:rPr>
              <a:t>DIRECTOR’S VISION</a:t>
            </a:r>
            <a:endParaRPr sz="1400" b="1" i="0" u="none" strike="noStrike" cap="none">
              <a:solidFill>
                <a:srgbClr val="000000"/>
              </a:solidFill>
              <a:latin typeface="Shadows Into Light Two"/>
              <a:ea typeface="Shadows Into Light Two"/>
              <a:cs typeface="Shadows Into Light Two"/>
              <a:sym typeface="Shadows Into Light Two"/>
            </a:endParaRPr>
          </a:p>
        </p:txBody>
      </p:sp>
      <p:sp>
        <p:nvSpPr>
          <p:cNvPr id="187" name="Google Shape;187;p22"/>
          <p:cNvSpPr txBox="1"/>
          <p:nvPr/>
        </p:nvSpPr>
        <p:spPr>
          <a:xfrm>
            <a:off x="4068963" y="203975"/>
            <a:ext cx="960600" cy="40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b="1">
                <a:latin typeface="Shadows Into Light Two"/>
                <a:ea typeface="Shadows Into Light Two"/>
                <a:cs typeface="Shadows Into Light Two"/>
                <a:sym typeface="Shadows Into Light Two"/>
              </a:rPr>
              <a:t>12</a:t>
            </a:r>
            <a:r>
              <a:rPr lang="en-GB" sz="1400" b="1" i="0" u="none" strike="noStrike" cap="none">
                <a:solidFill>
                  <a:srgbClr val="000000"/>
                </a:solidFill>
                <a:latin typeface="Shadows Into Light Two"/>
                <a:ea typeface="Shadows Into Light Two"/>
                <a:cs typeface="Shadows Into Light Two"/>
                <a:sym typeface="Shadows Into Light Two"/>
              </a:rPr>
              <a:t> PAGES</a:t>
            </a:r>
            <a:endParaRPr sz="1400" b="1" i="0" u="none" strike="noStrike" cap="none">
              <a:solidFill>
                <a:srgbClr val="000000"/>
              </a:solidFill>
              <a:latin typeface="Shadows Into Light Two"/>
              <a:ea typeface="Shadows Into Light Two"/>
              <a:cs typeface="Shadows Into Light Two"/>
              <a:sym typeface="Shadows Into Light Two"/>
            </a:endParaRPr>
          </a:p>
        </p:txBody>
      </p:sp>
      <p:cxnSp>
        <p:nvCxnSpPr>
          <p:cNvPr id="3" name="Straight Arrow Connector 2">
            <a:extLst>
              <a:ext uri="{FF2B5EF4-FFF2-40B4-BE49-F238E27FC236}">
                <a16:creationId xmlns:a16="http://schemas.microsoft.com/office/drawing/2014/main" id="{30663431-6214-290F-F0F1-D81DB9CA8431}"/>
              </a:ext>
            </a:extLst>
          </p:cNvPr>
          <p:cNvCxnSpPr>
            <a:cxnSpLocks/>
            <a:endCxn id="183" idx="0"/>
          </p:cNvCxnSpPr>
          <p:nvPr/>
        </p:nvCxnSpPr>
        <p:spPr>
          <a:xfrm flipH="1">
            <a:off x="3618600" y="3925963"/>
            <a:ext cx="393448" cy="552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D926F06-9E26-2AE6-8EDE-8922EBEDCB87}"/>
              </a:ext>
            </a:extLst>
          </p:cNvPr>
          <p:cNvCxnSpPr>
            <a:cxnSpLocks/>
          </p:cNvCxnSpPr>
          <p:nvPr/>
        </p:nvCxnSpPr>
        <p:spPr>
          <a:xfrm>
            <a:off x="5125725" y="3876031"/>
            <a:ext cx="477421" cy="552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1D4CDC1-3331-A49A-DF9A-8479D810A72F}"/>
              </a:ext>
            </a:extLst>
          </p:cNvPr>
          <p:cNvCxnSpPr>
            <a:cxnSpLocks/>
            <a:endCxn id="184" idx="1"/>
          </p:cNvCxnSpPr>
          <p:nvPr/>
        </p:nvCxnSpPr>
        <p:spPr>
          <a:xfrm>
            <a:off x="5235547" y="3505838"/>
            <a:ext cx="949328" cy="152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D7DF61C-72E9-7F91-B17D-D090342B7D03}"/>
              </a:ext>
            </a:extLst>
          </p:cNvPr>
          <p:cNvSpPr/>
          <p:nvPr/>
        </p:nvSpPr>
        <p:spPr>
          <a:xfrm rot="20988430">
            <a:off x="2967618" y="3245860"/>
            <a:ext cx="922492" cy="3163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A3FA9A9F-082B-DC1C-19C4-5186D0214E3D}"/>
              </a:ext>
            </a:extLst>
          </p:cNvPr>
          <p:cNvCxnSpPr>
            <a:cxnSpLocks/>
          </p:cNvCxnSpPr>
          <p:nvPr/>
        </p:nvCxnSpPr>
        <p:spPr>
          <a:xfrm flipH="1">
            <a:off x="3123076" y="3402527"/>
            <a:ext cx="829334" cy="180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1418</Words>
  <Application>Microsoft Macintosh PowerPoint</Application>
  <PresentationFormat>On-screen Show (16:9)</PresentationFormat>
  <Paragraphs>215</Paragraphs>
  <Slides>27</Slides>
  <Notes>27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Noto Sans Symbols</vt:lpstr>
      <vt:lpstr>Calibri</vt:lpstr>
      <vt:lpstr>Amatic SC</vt:lpstr>
      <vt:lpstr>Kalam</vt:lpstr>
      <vt:lpstr>Playfair Display</vt:lpstr>
      <vt:lpstr>Lato</vt:lpstr>
      <vt:lpstr>Questrial</vt:lpstr>
      <vt:lpstr>Arial</vt:lpstr>
      <vt:lpstr>Impact</vt:lpstr>
      <vt:lpstr>Noto Sans InsParthi</vt:lpstr>
      <vt:lpstr>Shadows Into Light Two</vt:lpstr>
      <vt:lpstr>Coral</vt:lpstr>
      <vt:lpstr>IB THEATRE</vt:lpstr>
      <vt:lpstr>PowerPoint Presentation</vt:lpstr>
      <vt:lpstr>PowerPoint Presentation</vt:lpstr>
      <vt:lpstr>PowerPoint Presentation</vt:lpstr>
      <vt:lpstr>PowerPoint Presentation</vt:lpstr>
      <vt:lpstr>In IB Theatre there are FOUR Assessments (HL) or THREE Assessments (SL) that make up your final score in the course. . .</vt:lpstr>
      <vt:lpstr>RESEARCH PRESENTATION</vt:lpstr>
      <vt:lpstr> MAKE A PIECE OF ORIGINAL THEATRE  FROM A CHOSEN STARTING POINT  YOU . .  CHOOSE YOUR GROUP YOUR STARTING POINT CREATE YOUR SHOW DESIGN YOUR SHOW  7-10 MIN PERFORMANCE 10 PAGE (maximum) PROCESS PORTFOLIO</vt:lpstr>
      <vt:lpstr>PowerPoint Presentation</vt:lpstr>
      <vt:lpstr>PowerPoint Presentation</vt:lpstr>
      <vt:lpstr>PowerPoint Presentation</vt:lpstr>
      <vt:lpstr>PowerPoint Presentation</vt:lpstr>
      <vt:lpstr>Resources for Research </vt:lpstr>
      <vt:lpstr>PowerPoint Presentation</vt:lpstr>
      <vt:lpstr>PowerPoint Presentation</vt:lpstr>
      <vt:lpstr>Students also have access to </vt:lpstr>
      <vt:lpstr>Workshops with professionals from around the world</vt:lpstr>
      <vt:lpstr>PowerPoint Presentation</vt:lpstr>
      <vt:lpstr>PowerPoint Presentation</vt:lpstr>
      <vt:lpstr>The Pros Continued</vt:lpstr>
      <vt:lpstr>PowerPoint Presentation</vt:lpstr>
      <vt:lpstr>Myths about IB Theatre &amp;  the Arts in general</vt:lpstr>
      <vt:lpstr>Facts  about IB  Theatre at WSA</vt:lpstr>
      <vt:lpstr>Pamoja Online Reality Check</vt:lpstr>
      <vt:lpstr>Straight Facts about Earning the IB Diploma</vt:lpstr>
      <vt:lpstr>PowerPoint Presentation</vt:lpstr>
      <vt:lpstr>Do you  have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 THEATRE</dc:title>
  <cp:lastModifiedBy>Gretchen Nordleaf-Nelson</cp:lastModifiedBy>
  <cp:revision>5</cp:revision>
  <dcterms:modified xsi:type="dcterms:W3CDTF">2023-09-24T21:09:07Z</dcterms:modified>
</cp:coreProperties>
</file>